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72" r:id="rId2"/>
    <p:sldId id="256" r:id="rId3"/>
    <p:sldId id="258" r:id="rId4"/>
    <p:sldId id="259" r:id="rId5"/>
    <p:sldId id="267" r:id="rId6"/>
    <p:sldId id="268" r:id="rId7"/>
    <p:sldId id="271" r:id="rId8"/>
    <p:sldId id="269" r:id="rId9"/>
    <p:sldId id="270" r:id="rId10"/>
    <p:sldId id="278" r:id="rId11"/>
    <p:sldId id="260" r:id="rId12"/>
    <p:sldId id="276" r:id="rId13"/>
    <p:sldId id="274" r:id="rId14"/>
    <p:sldId id="275" r:id="rId15"/>
    <p:sldId id="279" r:id="rId16"/>
    <p:sldId id="280" r:id="rId17"/>
    <p:sldId id="261" r:id="rId18"/>
    <p:sldId id="262" r:id="rId19"/>
    <p:sldId id="263" r:id="rId20"/>
    <p:sldId id="281" r:id="rId21"/>
    <p:sldId id="282" r:id="rId22"/>
    <p:sldId id="264" r:id="rId23"/>
    <p:sldId id="265" r:id="rId24"/>
    <p:sldId id="26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FE8439-E6A7-4B3F-8305-E77728FD7A7C}">
          <p14:sldIdLst>
            <p14:sldId id="272"/>
            <p14:sldId id="256"/>
            <p14:sldId id="258"/>
            <p14:sldId id="259"/>
            <p14:sldId id="267"/>
            <p14:sldId id="268"/>
            <p14:sldId id="271"/>
            <p14:sldId id="269"/>
            <p14:sldId id="270"/>
            <p14:sldId id="278"/>
            <p14:sldId id="260"/>
            <p14:sldId id="276"/>
            <p14:sldId id="274"/>
            <p14:sldId id="275"/>
            <p14:sldId id="279"/>
            <p14:sldId id="280"/>
            <p14:sldId id="261"/>
            <p14:sldId id="262"/>
            <p14:sldId id="263"/>
            <p14:sldId id="281"/>
            <p14:sldId id="282"/>
            <p14:sldId id="264"/>
            <p14:sldId id="265"/>
            <p14:sldId id="26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30ACEC"/>
    <a:srgbClr val="E17D65"/>
    <a:srgbClr val="19414A"/>
    <a:srgbClr val="26272C"/>
    <a:srgbClr val="CDD0D1"/>
    <a:srgbClr val="192D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8" d="100"/>
          <a:sy n="78"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CDF53E-129B-4017-B932-4C8DA83014ED}"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25A06916-EED8-443B-BFCB-618A60D50008}">
      <dgm:prSet/>
      <dgm:spPr/>
      <dgm:t>
        <a:bodyPr/>
        <a:lstStyle/>
        <a:p>
          <a:pPr algn="ctr"/>
          <a:r>
            <a:rPr lang="en-IN" b="0" dirty="0"/>
            <a:t>Outline</a:t>
          </a:r>
          <a:endParaRPr lang="en-IN" dirty="0"/>
        </a:p>
      </dgm:t>
    </dgm:pt>
    <dgm:pt modelId="{B97B3677-908F-462B-A91B-FB046C15172B}" type="parTrans" cxnId="{4AEFB504-E2B3-4C51-BCCC-AD186B4B5CFF}">
      <dgm:prSet/>
      <dgm:spPr/>
      <dgm:t>
        <a:bodyPr/>
        <a:lstStyle/>
        <a:p>
          <a:endParaRPr lang="en-IN"/>
        </a:p>
      </dgm:t>
    </dgm:pt>
    <dgm:pt modelId="{44773E65-331C-41FD-BB48-60DC6C4DFBC3}" type="sibTrans" cxnId="{4AEFB504-E2B3-4C51-BCCC-AD186B4B5CFF}">
      <dgm:prSet/>
      <dgm:spPr/>
      <dgm:t>
        <a:bodyPr/>
        <a:lstStyle/>
        <a:p>
          <a:endParaRPr lang="en-IN"/>
        </a:p>
      </dgm:t>
    </dgm:pt>
    <dgm:pt modelId="{596A74F1-3B6B-4D2F-A493-DBA653F4D4CD}" type="pres">
      <dgm:prSet presAssocID="{D9CDF53E-129B-4017-B932-4C8DA83014ED}" presName="linear" presStyleCnt="0">
        <dgm:presLayoutVars>
          <dgm:animLvl val="lvl"/>
          <dgm:resizeHandles val="exact"/>
        </dgm:presLayoutVars>
      </dgm:prSet>
      <dgm:spPr/>
    </dgm:pt>
    <dgm:pt modelId="{458ECE1D-943D-449E-8A10-AD71EC9D956F}" type="pres">
      <dgm:prSet presAssocID="{25A06916-EED8-443B-BFCB-618A60D50008}" presName="parentText" presStyleLbl="node1" presStyleIdx="0" presStyleCnt="1" custLinFactNeighborY="5703">
        <dgm:presLayoutVars>
          <dgm:chMax val="0"/>
          <dgm:bulletEnabled val="1"/>
        </dgm:presLayoutVars>
      </dgm:prSet>
      <dgm:spPr/>
    </dgm:pt>
  </dgm:ptLst>
  <dgm:cxnLst>
    <dgm:cxn modelId="{4AEFB504-E2B3-4C51-BCCC-AD186B4B5CFF}" srcId="{D9CDF53E-129B-4017-B932-4C8DA83014ED}" destId="{25A06916-EED8-443B-BFCB-618A60D50008}" srcOrd="0" destOrd="0" parTransId="{B97B3677-908F-462B-A91B-FB046C15172B}" sibTransId="{44773E65-331C-41FD-BB48-60DC6C4DFBC3}"/>
    <dgm:cxn modelId="{1FB7A332-9254-449F-A263-54D116AE47EE}" type="presOf" srcId="{D9CDF53E-129B-4017-B932-4C8DA83014ED}" destId="{596A74F1-3B6B-4D2F-A493-DBA653F4D4CD}" srcOrd="0" destOrd="0" presId="urn:microsoft.com/office/officeart/2005/8/layout/vList2"/>
    <dgm:cxn modelId="{5851FCD0-807D-40A6-9762-228D59167200}" type="presOf" srcId="{25A06916-EED8-443B-BFCB-618A60D50008}" destId="{458ECE1D-943D-449E-8A10-AD71EC9D956F}" srcOrd="0" destOrd="0" presId="urn:microsoft.com/office/officeart/2005/8/layout/vList2"/>
    <dgm:cxn modelId="{2ABA41A3-234C-4F62-A823-58F49FBE5FDF}" type="presParOf" srcId="{596A74F1-3B6B-4D2F-A493-DBA653F4D4CD}" destId="{458ECE1D-943D-449E-8A10-AD71EC9D956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EE2E6A-0110-4E17-AB9C-7993105E7E1E}"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60196560-0564-4F6C-BC51-0B1D925E5052}">
      <dgm:prSet/>
      <dgm:spPr/>
      <dgm:t>
        <a:bodyPr/>
        <a:lstStyle/>
        <a:p>
          <a:r>
            <a:rPr lang="en-US"/>
            <a:t>Overview of the features available in each game</a:t>
          </a:r>
          <a:endParaRPr lang="en-IN"/>
        </a:p>
      </dgm:t>
    </dgm:pt>
    <dgm:pt modelId="{E72ADC3B-A057-470A-B17D-DA2DF557E0DD}" type="parTrans" cxnId="{EE83EDAB-F9E2-43DC-A3DA-58D41BA3A60D}">
      <dgm:prSet/>
      <dgm:spPr/>
      <dgm:t>
        <a:bodyPr/>
        <a:lstStyle/>
        <a:p>
          <a:endParaRPr lang="en-IN"/>
        </a:p>
      </dgm:t>
    </dgm:pt>
    <dgm:pt modelId="{6F03B50E-2697-4AA6-933C-832A24C76A4F}" type="sibTrans" cxnId="{EE83EDAB-F9E2-43DC-A3DA-58D41BA3A60D}">
      <dgm:prSet/>
      <dgm:spPr/>
      <dgm:t>
        <a:bodyPr/>
        <a:lstStyle/>
        <a:p>
          <a:endParaRPr lang="en-IN"/>
        </a:p>
      </dgm:t>
    </dgm:pt>
    <dgm:pt modelId="{033DAE7A-B208-4274-937D-5E53090D0D86}">
      <dgm:prSet/>
      <dgm:spPr/>
      <dgm:t>
        <a:bodyPr/>
        <a:lstStyle/>
        <a:p>
          <a:r>
            <a:rPr lang="en-US"/>
            <a:t>How the games are designed to be user-friendly</a:t>
          </a:r>
          <a:endParaRPr lang="en-IN"/>
        </a:p>
      </dgm:t>
    </dgm:pt>
    <dgm:pt modelId="{75173FEC-3E61-42B5-9290-2890BBEE82A0}" type="parTrans" cxnId="{E2C8F2DD-01F9-4640-BB97-7BF1E8D0A555}">
      <dgm:prSet/>
      <dgm:spPr/>
      <dgm:t>
        <a:bodyPr/>
        <a:lstStyle/>
        <a:p>
          <a:endParaRPr lang="en-IN"/>
        </a:p>
      </dgm:t>
    </dgm:pt>
    <dgm:pt modelId="{FF890198-7C2E-4238-BDF9-7F6BD92622BA}" type="sibTrans" cxnId="{E2C8F2DD-01F9-4640-BB97-7BF1E8D0A555}">
      <dgm:prSet/>
      <dgm:spPr/>
      <dgm:t>
        <a:bodyPr/>
        <a:lstStyle/>
        <a:p>
          <a:endParaRPr lang="en-IN"/>
        </a:p>
      </dgm:t>
    </dgm:pt>
    <dgm:pt modelId="{9D29C8ED-B225-4ACD-AF06-13F85AD59B00}">
      <dgm:prSet/>
      <dgm:spPr/>
      <dgm:t>
        <a:bodyPr/>
        <a:lstStyle/>
        <a:p>
          <a:r>
            <a:rPr lang="en-US"/>
            <a:t>Interactivity and engagement elements within the games</a:t>
          </a:r>
          <a:endParaRPr lang="en-IN"/>
        </a:p>
      </dgm:t>
    </dgm:pt>
    <dgm:pt modelId="{F34EDFF2-F809-4638-B544-83AB13E11B55}" type="parTrans" cxnId="{9B838F18-254C-44BA-97A5-F727127A8D0A}">
      <dgm:prSet/>
      <dgm:spPr/>
      <dgm:t>
        <a:bodyPr/>
        <a:lstStyle/>
        <a:p>
          <a:endParaRPr lang="en-IN"/>
        </a:p>
      </dgm:t>
    </dgm:pt>
    <dgm:pt modelId="{1989BA85-7D25-4C32-AF45-C6B1BC49F3B8}" type="sibTrans" cxnId="{9B838F18-254C-44BA-97A5-F727127A8D0A}">
      <dgm:prSet/>
      <dgm:spPr/>
      <dgm:t>
        <a:bodyPr/>
        <a:lstStyle/>
        <a:p>
          <a:endParaRPr lang="en-IN"/>
        </a:p>
      </dgm:t>
    </dgm:pt>
    <dgm:pt modelId="{A748DDEB-227E-4B48-8E14-BD66CD2097EC}">
      <dgm:prSet/>
      <dgm:spPr/>
      <dgm:t>
        <a:bodyPr/>
        <a:lstStyle/>
        <a:p>
          <a:r>
            <a:rPr lang="en-US"/>
            <a:t>Accessibility and compatibility across different devices</a:t>
          </a:r>
          <a:endParaRPr lang="en-IN"/>
        </a:p>
      </dgm:t>
    </dgm:pt>
    <dgm:pt modelId="{2D16884D-7FEB-465B-AC31-8A38C8767630}" type="parTrans" cxnId="{4BFC83D0-83F6-4D2F-9B81-DF7DAB431841}">
      <dgm:prSet/>
      <dgm:spPr/>
      <dgm:t>
        <a:bodyPr/>
        <a:lstStyle/>
        <a:p>
          <a:endParaRPr lang="en-IN"/>
        </a:p>
      </dgm:t>
    </dgm:pt>
    <dgm:pt modelId="{C9D80766-BF1B-4726-874F-F2A742D44644}" type="sibTrans" cxnId="{4BFC83D0-83F6-4D2F-9B81-DF7DAB431841}">
      <dgm:prSet/>
      <dgm:spPr/>
      <dgm:t>
        <a:bodyPr/>
        <a:lstStyle/>
        <a:p>
          <a:endParaRPr lang="en-IN"/>
        </a:p>
      </dgm:t>
    </dgm:pt>
    <dgm:pt modelId="{C7901A61-F0D9-4785-BA0F-8A93C3C98156}" type="pres">
      <dgm:prSet presAssocID="{94EE2E6A-0110-4E17-AB9C-7993105E7E1E}" presName="linear" presStyleCnt="0">
        <dgm:presLayoutVars>
          <dgm:animLvl val="lvl"/>
          <dgm:resizeHandles val="exact"/>
        </dgm:presLayoutVars>
      </dgm:prSet>
      <dgm:spPr/>
    </dgm:pt>
    <dgm:pt modelId="{9F8F949F-B2C1-477A-930F-A8A60AF843EF}" type="pres">
      <dgm:prSet presAssocID="{60196560-0564-4F6C-BC51-0B1D925E5052}" presName="parentText" presStyleLbl="node1" presStyleIdx="0" presStyleCnt="4">
        <dgm:presLayoutVars>
          <dgm:chMax val="0"/>
          <dgm:bulletEnabled val="1"/>
        </dgm:presLayoutVars>
      </dgm:prSet>
      <dgm:spPr/>
    </dgm:pt>
    <dgm:pt modelId="{5DA58249-A541-4B26-AC50-B15696672466}" type="pres">
      <dgm:prSet presAssocID="{6F03B50E-2697-4AA6-933C-832A24C76A4F}" presName="spacer" presStyleCnt="0"/>
      <dgm:spPr/>
    </dgm:pt>
    <dgm:pt modelId="{B75765A2-C6AF-486A-8740-6240F3D31397}" type="pres">
      <dgm:prSet presAssocID="{033DAE7A-B208-4274-937D-5E53090D0D86}" presName="parentText" presStyleLbl="node1" presStyleIdx="1" presStyleCnt="4">
        <dgm:presLayoutVars>
          <dgm:chMax val="0"/>
          <dgm:bulletEnabled val="1"/>
        </dgm:presLayoutVars>
      </dgm:prSet>
      <dgm:spPr/>
    </dgm:pt>
    <dgm:pt modelId="{C64C68EF-67CC-4B79-B2D3-58C35D22C821}" type="pres">
      <dgm:prSet presAssocID="{FF890198-7C2E-4238-BDF9-7F6BD92622BA}" presName="spacer" presStyleCnt="0"/>
      <dgm:spPr/>
    </dgm:pt>
    <dgm:pt modelId="{9E9D5171-1859-4270-952E-80EE45B08626}" type="pres">
      <dgm:prSet presAssocID="{9D29C8ED-B225-4ACD-AF06-13F85AD59B00}" presName="parentText" presStyleLbl="node1" presStyleIdx="2" presStyleCnt="4">
        <dgm:presLayoutVars>
          <dgm:chMax val="0"/>
          <dgm:bulletEnabled val="1"/>
        </dgm:presLayoutVars>
      </dgm:prSet>
      <dgm:spPr/>
    </dgm:pt>
    <dgm:pt modelId="{B4067F93-C264-45D5-A394-E84B9B3DFD7C}" type="pres">
      <dgm:prSet presAssocID="{1989BA85-7D25-4C32-AF45-C6B1BC49F3B8}" presName="spacer" presStyleCnt="0"/>
      <dgm:spPr/>
    </dgm:pt>
    <dgm:pt modelId="{F45469D5-4A87-4D67-AEC3-A05C6AC3F67F}" type="pres">
      <dgm:prSet presAssocID="{A748DDEB-227E-4B48-8E14-BD66CD2097EC}" presName="parentText" presStyleLbl="node1" presStyleIdx="3" presStyleCnt="4">
        <dgm:presLayoutVars>
          <dgm:chMax val="0"/>
          <dgm:bulletEnabled val="1"/>
        </dgm:presLayoutVars>
      </dgm:prSet>
      <dgm:spPr/>
    </dgm:pt>
  </dgm:ptLst>
  <dgm:cxnLst>
    <dgm:cxn modelId="{B657B316-BB16-482A-B3B4-A8EDB34BE030}" type="presOf" srcId="{A748DDEB-227E-4B48-8E14-BD66CD2097EC}" destId="{F45469D5-4A87-4D67-AEC3-A05C6AC3F67F}" srcOrd="0" destOrd="0" presId="urn:microsoft.com/office/officeart/2005/8/layout/vList2"/>
    <dgm:cxn modelId="{9B838F18-254C-44BA-97A5-F727127A8D0A}" srcId="{94EE2E6A-0110-4E17-AB9C-7993105E7E1E}" destId="{9D29C8ED-B225-4ACD-AF06-13F85AD59B00}" srcOrd="2" destOrd="0" parTransId="{F34EDFF2-F809-4638-B544-83AB13E11B55}" sibTransId="{1989BA85-7D25-4C32-AF45-C6B1BC49F3B8}"/>
    <dgm:cxn modelId="{01B5CA5D-124B-494D-9A62-62C69EE6822A}" type="presOf" srcId="{033DAE7A-B208-4274-937D-5E53090D0D86}" destId="{B75765A2-C6AF-486A-8740-6240F3D31397}" srcOrd="0" destOrd="0" presId="urn:microsoft.com/office/officeart/2005/8/layout/vList2"/>
    <dgm:cxn modelId="{22DF03A2-B791-4133-828B-6FD79F0C75D0}" type="presOf" srcId="{94EE2E6A-0110-4E17-AB9C-7993105E7E1E}" destId="{C7901A61-F0D9-4785-BA0F-8A93C3C98156}" srcOrd="0" destOrd="0" presId="urn:microsoft.com/office/officeart/2005/8/layout/vList2"/>
    <dgm:cxn modelId="{EE83EDAB-F9E2-43DC-A3DA-58D41BA3A60D}" srcId="{94EE2E6A-0110-4E17-AB9C-7993105E7E1E}" destId="{60196560-0564-4F6C-BC51-0B1D925E5052}" srcOrd="0" destOrd="0" parTransId="{E72ADC3B-A057-470A-B17D-DA2DF557E0DD}" sibTransId="{6F03B50E-2697-4AA6-933C-832A24C76A4F}"/>
    <dgm:cxn modelId="{E3EAFAB5-6B37-4020-ADFD-2153F461F192}" type="presOf" srcId="{9D29C8ED-B225-4ACD-AF06-13F85AD59B00}" destId="{9E9D5171-1859-4270-952E-80EE45B08626}" srcOrd="0" destOrd="0" presId="urn:microsoft.com/office/officeart/2005/8/layout/vList2"/>
    <dgm:cxn modelId="{4BFC83D0-83F6-4D2F-9B81-DF7DAB431841}" srcId="{94EE2E6A-0110-4E17-AB9C-7993105E7E1E}" destId="{A748DDEB-227E-4B48-8E14-BD66CD2097EC}" srcOrd="3" destOrd="0" parTransId="{2D16884D-7FEB-465B-AC31-8A38C8767630}" sibTransId="{C9D80766-BF1B-4726-874F-F2A742D44644}"/>
    <dgm:cxn modelId="{E2C8F2DD-01F9-4640-BB97-7BF1E8D0A555}" srcId="{94EE2E6A-0110-4E17-AB9C-7993105E7E1E}" destId="{033DAE7A-B208-4274-937D-5E53090D0D86}" srcOrd="1" destOrd="0" parTransId="{75173FEC-3E61-42B5-9290-2890BBEE82A0}" sibTransId="{FF890198-7C2E-4238-BDF9-7F6BD92622BA}"/>
    <dgm:cxn modelId="{946D41EE-8016-4143-9CB0-0C96FB459C95}" type="presOf" srcId="{60196560-0564-4F6C-BC51-0B1D925E5052}" destId="{9F8F949F-B2C1-477A-930F-A8A60AF843EF}" srcOrd="0" destOrd="0" presId="urn:microsoft.com/office/officeart/2005/8/layout/vList2"/>
    <dgm:cxn modelId="{4CFFF585-A529-4A27-90F5-9C3AF7F98278}" type="presParOf" srcId="{C7901A61-F0D9-4785-BA0F-8A93C3C98156}" destId="{9F8F949F-B2C1-477A-930F-A8A60AF843EF}" srcOrd="0" destOrd="0" presId="urn:microsoft.com/office/officeart/2005/8/layout/vList2"/>
    <dgm:cxn modelId="{BB1FEFE6-C4F6-463A-97DA-538F0D681821}" type="presParOf" srcId="{C7901A61-F0D9-4785-BA0F-8A93C3C98156}" destId="{5DA58249-A541-4B26-AC50-B15696672466}" srcOrd="1" destOrd="0" presId="urn:microsoft.com/office/officeart/2005/8/layout/vList2"/>
    <dgm:cxn modelId="{7600A805-067B-41C3-81D5-1C12F4F2252C}" type="presParOf" srcId="{C7901A61-F0D9-4785-BA0F-8A93C3C98156}" destId="{B75765A2-C6AF-486A-8740-6240F3D31397}" srcOrd="2" destOrd="0" presId="urn:microsoft.com/office/officeart/2005/8/layout/vList2"/>
    <dgm:cxn modelId="{3F7F4FED-7C33-43B1-BE24-5C0CD3BF7B11}" type="presParOf" srcId="{C7901A61-F0D9-4785-BA0F-8A93C3C98156}" destId="{C64C68EF-67CC-4B79-B2D3-58C35D22C821}" srcOrd="3" destOrd="0" presId="urn:microsoft.com/office/officeart/2005/8/layout/vList2"/>
    <dgm:cxn modelId="{7502699E-3688-4818-B5F6-70DCBE346234}" type="presParOf" srcId="{C7901A61-F0D9-4785-BA0F-8A93C3C98156}" destId="{9E9D5171-1859-4270-952E-80EE45B08626}" srcOrd="4" destOrd="0" presId="urn:microsoft.com/office/officeart/2005/8/layout/vList2"/>
    <dgm:cxn modelId="{4E6E752B-04F0-4027-9964-8663B961E584}" type="presParOf" srcId="{C7901A61-F0D9-4785-BA0F-8A93C3C98156}" destId="{B4067F93-C264-45D5-A394-E84B9B3DFD7C}" srcOrd="5" destOrd="0" presId="urn:microsoft.com/office/officeart/2005/8/layout/vList2"/>
    <dgm:cxn modelId="{D51219F0-F11C-42BD-A799-0CB42A1446C5}" type="presParOf" srcId="{C7901A61-F0D9-4785-BA0F-8A93C3C98156}" destId="{F45469D5-4A87-4D67-AEC3-A05C6AC3F67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E332AF-EDA3-48EB-BE7A-CE58CE7C9A8B}"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E835E775-DAEA-4573-8172-FEC865B1A646}">
      <dgm:prSet/>
      <dgm:spPr/>
      <dgm:t>
        <a:bodyPr/>
        <a:lstStyle/>
        <a:p>
          <a:pPr algn="ctr"/>
          <a:r>
            <a:rPr lang="en-IN" b="0" dirty="0"/>
            <a:t>GameZ: A Hub for Entertainment</a:t>
          </a:r>
          <a:endParaRPr lang="en-IN" dirty="0"/>
        </a:p>
      </dgm:t>
    </dgm:pt>
    <dgm:pt modelId="{23402E8A-C8D2-4CBD-B49B-1333691D35A6}" type="parTrans" cxnId="{440F0FCB-75F9-40A1-BB75-DC8FE2E6E532}">
      <dgm:prSet/>
      <dgm:spPr/>
      <dgm:t>
        <a:bodyPr/>
        <a:lstStyle/>
        <a:p>
          <a:endParaRPr lang="en-IN"/>
        </a:p>
      </dgm:t>
    </dgm:pt>
    <dgm:pt modelId="{A5F415CE-19D4-40EC-9C58-18DC0B4521F2}" type="sibTrans" cxnId="{440F0FCB-75F9-40A1-BB75-DC8FE2E6E532}">
      <dgm:prSet/>
      <dgm:spPr/>
      <dgm:t>
        <a:bodyPr/>
        <a:lstStyle/>
        <a:p>
          <a:endParaRPr lang="en-IN"/>
        </a:p>
      </dgm:t>
    </dgm:pt>
    <dgm:pt modelId="{45B9392F-6C85-49E7-9FBA-38D937EF0A3C}" type="pres">
      <dgm:prSet presAssocID="{0AE332AF-EDA3-48EB-BE7A-CE58CE7C9A8B}" presName="linear" presStyleCnt="0">
        <dgm:presLayoutVars>
          <dgm:animLvl val="lvl"/>
          <dgm:resizeHandles val="exact"/>
        </dgm:presLayoutVars>
      </dgm:prSet>
      <dgm:spPr/>
    </dgm:pt>
    <dgm:pt modelId="{87F20C1D-CBC3-400D-BBD8-B9BF3D595BC5}" type="pres">
      <dgm:prSet presAssocID="{E835E775-DAEA-4573-8172-FEC865B1A646}" presName="parentText" presStyleLbl="node1" presStyleIdx="0" presStyleCnt="1" custLinFactNeighborX="-1181" custLinFactNeighborY="-19917">
        <dgm:presLayoutVars>
          <dgm:chMax val="0"/>
          <dgm:bulletEnabled val="1"/>
        </dgm:presLayoutVars>
      </dgm:prSet>
      <dgm:spPr/>
    </dgm:pt>
  </dgm:ptLst>
  <dgm:cxnLst>
    <dgm:cxn modelId="{7C186104-F5C1-4EE8-B513-5D8C88BE0252}" type="presOf" srcId="{E835E775-DAEA-4573-8172-FEC865B1A646}" destId="{87F20C1D-CBC3-400D-BBD8-B9BF3D595BC5}" srcOrd="0" destOrd="0" presId="urn:microsoft.com/office/officeart/2005/8/layout/vList2"/>
    <dgm:cxn modelId="{3B4AE58A-DAB5-402A-82B4-94FDF2F5AAD0}" type="presOf" srcId="{0AE332AF-EDA3-48EB-BE7A-CE58CE7C9A8B}" destId="{45B9392F-6C85-49E7-9FBA-38D937EF0A3C}" srcOrd="0" destOrd="0" presId="urn:microsoft.com/office/officeart/2005/8/layout/vList2"/>
    <dgm:cxn modelId="{440F0FCB-75F9-40A1-BB75-DC8FE2E6E532}" srcId="{0AE332AF-EDA3-48EB-BE7A-CE58CE7C9A8B}" destId="{E835E775-DAEA-4573-8172-FEC865B1A646}" srcOrd="0" destOrd="0" parTransId="{23402E8A-C8D2-4CBD-B49B-1333691D35A6}" sibTransId="{A5F415CE-19D4-40EC-9C58-18DC0B4521F2}"/>
    <dgm:cxn modelId="{F8E3F7BD-419C-43FD-B377-ABBE7052D376}" type="presParOf" srcId="{45B9392F-6C85-49E7-9FBA-38D937EF0A3C}" destId="{87F20C1D-CBC3-400D-BBD8-B9BF3D595BC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DC44E37-E220-4726-8CA4-839ED95EFD42}"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08C4FD17-2C19-444E-9753-FE03BB90A84D}">
      <dgm:prSet/>
      <dgm:spPr/>
      <dgm:t>
        <a:bodyPr/>
        <a:lstStyle/>
        <a:p>
          <a:r>
            <a:rPr lang="en-US" dirty="0"/>
            <a:t>How GameZ provides a one-stop destination for mini games</a:t>
          </a:r>
          <a:endParaRPr lang="en-IN" dirty="0"/>
        </a:p>
      </dgm:t>
    </dgm:pt>
    <dgm:pt modelId="{1C70016C-6B67-41A7-8935-9E6C233BA021}" type="parTrans" cxnId="{6AD37B7E-9030-4F67-B83A-564F630807D5}">
      <dgm:prSet/>
      <dgm:spPr/>
      <dgm:t>
        <a:bodyPr/>
        <a:lstStyle/>
        <a:p>
          <a:endParaRPr lang="en-IN"/>
        </a:p>
      </dgm:t>
    </dgm:pt>
    <dgm:pt modelId="{ABB3B516-DFAA-4BDB-81B3-43065B5CF4BF}" type="sibTrans" cxnId="{6AD37B7E-9030-4F67-B83A-564F630807D5}">
      <dgm:prSet/>
      <dgm:spPr/>
      <dgm:t>
        <a:bodyPr/>
        <a:lstStyle/>
        <a:p>
          <a:endParaRPr lang="en-IN"/>
        </a:p>
      </dgm:t>
    </dgm:pt>
    <dgm:pt modelId="{46976255-FD2E-4BE2-8585-33A744F7A43C}">
      <dgm:prSet/>
      <dgm:spPr/>
      <dgm:t>
        <a:bodyPr/>
        <a:lstStyle/>
        <a:p>
          <a:r>
            <a:rPr lang="en-US" dirty="0"/>
            <a:t>Importance of having a diverse range of games</a:t>
          </a:r>
          <a:endParaRPr lang="en-IN" dirty="0"/>
        </a:p>
      </dgm:t>
    </dgm:pt>
    <dgm:pt modelId="{EA5B14C2-F270-4BA8-A5DB-E0FC571FC321}" type="parTrans" cxnId="{91BAB545-3ABF-454A-AFF5-BDEEB86A1BF2}">
      <dgm:prSet/>
      <dgm:spPr/>
      <dgm:t>
        <a:bodyPr/>
        <a:lstStyle/>
        <a:p>
          <a:endParaRPr lang="en-IN"/>
        </a:p>
      </dgm:t>
    </dgm:pt>
    <dgm:pt modelId="{B172239A-BDEC-4CF1-8054-195431FD8B3F}" type="sibTrans" cxnId="{91BAB545-3ABF-454A-AFF5-BDEEB86A1BF2}">
      <dgm:prSet/>
      <dgm:spPr/>
      <dgm:t>
        <a:bodyPr/>
        <a:lstStyle/>
        <a:p>
          <a:endParaRPr lang="en-IN"/>
        </a:p>
      </dgm:t>
    </dgm:pt>
    <dgm:pt modelId="{40FFF146-941E-4A9D-8168-1DE049E2D3F2}">
      <dgm:prSet/>
      <dgm:spPr/>
      <dgm:t>
        <a:bodyPr/>
        <a:lstStyle/>
        <a:p>
          <a:r>
            <a:rPr lang="en-US"/>
            <a:t>Creating an immersive gaming experience for users</a:t>
          </a:r>
          <a:endParaRPr lang="en-IN"/>
        </a:p>
      </dgm:t>
    </dgm:pt>
    <dgm:pt modelId="{B44D09D1-0841-4858-9C15-DAE043501C45}" type="parTrans" cxnId="{2E298593-C959-4B73-9F69-24E76240D7FF}">
      <dgm:prSet/>
      <dgm:spPr/>
      <dgm:t>
        <a:bodyPr/>
        <a:lstStyle/>
        <a:p>
          <a:endParaRPr lang="en-IN"/>
        </a:p>
      </dgm:t>
    </dgm:pt>
    <dgm:pt modelId="{D53F7495-17C5-4D51-A27B-8E92E9B8A0FF}" type="sibTrans" cxnId="{2E298593-C959-4B73-9F69-24E76240D7FF}">
      <dgm:prSet/>
      <dgm:spPr/>
      <dgm:t>
        <a:bodyPr/>
        <a:lstStyle/>
        <a:p>
          <a:endParaRPr lang="en-IN"/>
        </a:p>
      </dgm:t>
    </dgm:pt>
    <dgm:pt modelId="{197B305D-93AD-4433-A376-8F96F1959D46}">
      <dgm:prSet/>
      <dgm:spPr/>
      <dgm:t>
        <a:bodyPr/>
        <a:lstStyle/>
        <a:p>
          <a:r>
            <a:rPr lang="en-US"/>
            <a:t>Encouraging repeated visits through engaging content</a:t>
          </a:r>
          <a:endParaRPr lang="en-IN"/>
        </a:p>
      </dgm:t>
    </dgm:pt>
    <dgm:pt modelId="{81732953-C2D6-44A9-B045-4321C94E5621}" type="parTrans" cxnId="{C99BF71E-5448-4A4E-8A2D-3CBAE34E1FDA}">
      <dgm:prSet/>
      <dgm:spPr/>
      <dgm:t>
        <a:bodyPr/>
        <a:lstStyle/>
        <a:p>
          <a:endParaRPr lang="en-IN"/>
        </a:p>
      </dgm:t>
    </dgm:pt>
    <dgm:pt modelId="{C9A63CDD-5167-414F-B488-011779010E3B}" type="sibTrans" cxnId="{C99BF71E-5448-4A4E-8A2D-3CBAE34E1FDA}">
      <dgm:prSet/>
      <dgm:spPr/>
      <dgm:t>
        <a:bodyPr/>
        <a:lstStyle/>
        <a:p>
          <a:endParaRPr lang="en-IN"/>
        </a:p>
      </dgm:t>
    </dgm:pt>
    <dgm:pt modelId="{B0AA4BA8-1777-4B33-8705-10D64A45CA6A}" type="pres">
      <dgm:prSet presAssocID="{EDC44E37-E220-4726-8CA4-839ED95EFD42}" presName="linear" presStyleCnt="0">
        <dgm:presLayoutVars>
          <dgm:animLvl val="lvl"/>
          <dgm:resizeHandles val="exact"/>
        </dgm:presLayoutVars>
      </dgm:prSet>
      <dgm:spPr/>
    </dgm:pt>
    <dgm:pt modelId="{2E65922E-ED09-4181-BED8-00E90127C939}" type="pres">
      <dgm:prSet presAssocID="{08C4FD17-2C19-444E-9753-FE03BB90A84D}" presName="parentText" presStyleLbl="node1" presStyleIdx="0" presStyleCnt="4">
        <dgm:presLayoutVars>
          <dgm:chMax val="0"/>
          <dgm:bulletEnabled val="1"/>
        </dgm:presLayoutVars>
      </dgm:prSet>
      <dgm:spPr/>
    </dgm:pt>
    <dgm:pt modelId="{1E6FA234-DCA7-4C3F-BA12-C6EE6C275810}" type="pres">
      <dgm:prSet presAssocID="{ABB3B516-DFAA-4BDB-81B3-43065B5CF4BF}" presName="spacer" presStyleCnt="0"/>
      <dgm:spPr/>
    </dgm:pt>
    <dgm:pt modelId="{CBECF5F0-92A7-4D1E-ACF7-36820C294F98}" type="pres">
      <dgm:prSet presAssocID="{46976255-FD2E-4BE2-8585-33A744F7A43C}" presName="parentText" presStyleLbl="node1" presStyleIdx="1" presStyleCnt="4">
        <dgm:presLayoutVars>
          <dgm:chMax val="0"/>
          <dgm:bulletEnabled val="1"/>
        </dgm:presLayoutVars>
      </dgm:prSet>
      <dgm:spPr/>
    </dgm:pt>
    <dgm:pt modelId="{93E28311-666E-4BF5-9611-7A4BB99F252D}" type="pres">
      <dgm:prSet presAssocID="{B172239A-BDEC-4CF1-8054-195431FD8B3F}" presName="spacer" presStyleCnt="0"/>
      <dgm:spPr/>
    </dgm:pt>
    <dgm:pt modelId="{02296CFF-0D78-4839-BA18-230DEBA6B02B}" type="pres">
      <dgm:prSet presAssocID="{40FFF146-941E-4A9D-8168-1DE049E2D3F2}" presName="parentText" presStyleLbl="node1" presStyleIdx="2" presStyleCnt="4">
        <dgm:presLayoutVars>
          <dgm:chMax val="0"/>
          <dgm:bulletEnabled val="1"/>
        </dgm:presLayoutVars>
      </dgm:prSet>
      <dgm:spPr/>
    </dgm:pt>
    <dgm:pt modelId="{9DAEC0EB-B434-484A-BE30-E2BFD8678C70}" type="pres">
      <dgm:prSet presAssocID="{D53F7495-17C5-4D51-A27B-8E92E9B8A0FF}" presName="spacer" presStyleCnt="0"/>
      <dgm:spPr/>
    </dgm:pt>
    <dgm:pt modelId="{9E4DE1B1-B0D9-46D4-B809-5E28517448F3}" type="pres">
      <dgm:prSet presAssocID="{197B305D-93AD-4433-A376-8F96F1959D46}" presName="parentText" presStyleLbl="node1" presStyleIdx="3" presStyleCnt="4">
        <dgm:presLayoutVars>
          <dgm:chMax val="0"/>
          <dgm:bulletEnabled val="1"/>
        </dgm:presLayoutVars>
      </dgm:prSet>
      <dgm:spPr/>
    </dgm:pt>
  </dgm:ptLst>
  <dgm:cxnLst>
    <dgm:cxn modelId="{15A1DA02-E78A-4C48-A1B3-BB12E0718FCB}" type="presOf" srcId="{40FFF146-941E-4A9D-8168-1DE049E2D3F2}" destId="{02296CFF-0D78-4839-BA18-230DEBA6B02B}" srcOrd="0" destOrd="0" presId="urn:microsoft.com/office/officeart/2005/8/layout/vList2"/>
    <dgm:cxn modelId="{C99BF71E-5448-4A4E-8A2D-3CBAE34E1FDA}" srcId="{EDC44E37-E220-4726-8CA4-839ED95EFD42}" destId="{197B305D-93AD-4433-A376-8F96F1959D46}" srcOrd="3" destOrd="0" parTransId="{81732953-C2D6-44A9-B045-4321C94E5621}" sibTransId="{C9A63CDD-5167-414F-B488-011779010E3B}"/>
    <dgm:cxn modelId="{AAF3E229-4F0E-43EB-9713-D95394BBA8E3}" type="presOf" srcId="{197B305D-93AD-4433-A376-8F96F1959D46}" destId="{9E4DE1B1-B0D9-46D4-B809-5E28517448F3}" srcOrd="0" destOrd="0" presId="urn:microsoft.com/office/officeart/2005/8/layout/vList2"/>
    <dgm:cxn modelId="{91BAB545-3ABF-454A-AFF5-BDEEB86A1BF2}" srcId="{EDC44E37-E220-4726-8CA4-839ED95EFD42}" destId="{46976255-FD2E-4BE2-8585-33A744F7A43C}" srcOrd="1" destOrd="0" parTransId="{EA5B14C2-F270-4BA8-A5DB-E0FC571FC321}" sibTransId="{B172239A-BDEC-4CF1-8054-195431FD8B3F}"/>
    <dgm:cxn modelId="{D6C74767-57E8-45CB-8961-59F35D814350}" type="presOf" srcId="{46976255-FD2E-4BE2-8585-33A744F7A43C}" destId="{CBECF5F0-92A7-4D1E-ACF7-36820C294F98}" srcOrd="0" destOrd="0" presId="urn:microsoft.com/office/officeart/2005/8/layout/vList2"/>
    <dgm:cxn modelId="{6AD37B7E-9030-4F67-B83A-564F630807D5}" srcId="{EDC44E37-E220-4726-8CA4-839ED95EFD42}" destId="{08C4FD17-2C19-444E-9753-FE03BB90A84D}" srcOrd="0" destOrd="0" parTransId="{1C70016C-6B67-41A7-8935-9E6C233BA021}" sibTransId="{ABB3B516-DFAA-4BDB-81B3-43065B5CF4BF}"/>
    <dgm:cxn modelId="{C922857E-ADBC-4742-99C1-14AD8D890C50}" type="presOf" srcId="{EDC44E37-E220-4726-8CA4-839ED95EFD42}" destId="{B0AA4BA8-1777-4B33-8705-10D64A45CA6A}" srcOrd="0" destOrd="0" presId="urn:microsoft.com/office/officeart/2005/8/layout/vList2"/>
    <dgm:cxn modelId="{2E298593-C959-4B73-9F69-24E76240D7FF}" srcId="{EDC44E37-E220-4726-8CA4-839ED95EFD42}" destId="{40FFF146-941E-4A9D-8168-1DE049E2D3F2}" srcOrd="2" destOrd="0" parTransId="{B44D09D1-0841-4858-9C15-DAE043501C45}" sibTransId="{D53F7495-17C5-4D51-A27B-8E92E9B8A0FF}"/>
    <dgm:cxn modelId="{A86D7099-A7C6-42DF-858B-ADF94EDA1EB7}" type="presOf" srcId="{08C4FD17-2C19-444E-9753-FE03BB90A84D}" destId="{2E65922E-ED09-4181-BED8-00E90127C939}" srcOrd="0" destOrd="0" presId="urn:microsoft.com/office/officeart/2005/8/layout/vList2"/>
    <dgm:cxn modelId="{61FD4337-3418-4F0F-8B37-EB48A1C22611}" type="presParOf" srcId="{B0AA4BA8-1777-4B33-8705-10D64A45CA6A}" destId="{2E65922E-ED09-4181-BED8-00E90127C939}" srcOrd="0" destOrd="0" presId="urn:microsoft.com/office/officeart/2005/8/layout/vList2"/>
    <dgm:cxn modelId="{85483C5E-A512-4426-813D-DCF6731AC6B5}" type="presParOf" srcId="{B0AA4BA8-1777-4B33-8705-10D64A45CA6A}" destId="{1E6FA234-DCA7-4C3F-BA12-C6EE6C275810}" srcOrd="1" destOrd="0" presId="urn:microsoft.com/office/officeart/2005/8/layout/vList2"/>
    <dgm:cxn modelId="{5A76369B-1B58-4837-868F-E5158F3CB4B9}" type="presParOf" srcId="{B0AA4BA8-1777-4B33-8705-10D64A45CA6A}" destId="{CBECF5F0-92A7-4D1E-ACF7-36820C294F98}" srcOrd="2" destOrd="0" presId="urn:microsoft.com/office/officeart/2005/8/layout/vList2"/>
    <dgm:cxn modelId="{FF105BFA-2EB6-4807-968C-A6BF47E411B4}" type="presParOf" srcId="{B0AA4BA8-1777-4B33-8705-10D64A45CA6A}" destId="{93E28311-666E-4BF5-9611-7A4BB99F252D}" srcOrd="3" destOrd="0" presId="urn:microsoft.com/office/officeart/2005/8/layout/vList2"/>
    <dgm:cxn modelId="{EE9E9464-AD10-49D4-A4E8-0B1F5E5D3067}" type="presParOf" srcId="{B0AA4BA8-1777-4B33-8705-10D64A45CA6A}" destId="{02296CFF-0D78-4839-BA18-230DEBA6B02B}" srcOrd="4" destOrd="0" presId="urn:microsoft.com/office/officeart/2005/8/layout/vList2"/>
    <dgm:cxn modelId="{1B28AA6D-4B34-4A8E-88F4-4E1634E83657}" type="presParOf" srcId="{B0AA4BA8-1777-4B33-8705-10D64A45CA6A}" destId="{9DAEC0EB-B434-484A-BE30-E2BFD8678C70}" srcOrd="5" destOrd="0" presId="urn:microsoft.com/office/officeart/2005/8/layout/vList2"/>
    <dgm:cxn modelId="{B5CF3785-D517-4FA6-9FE0-F9CB5E602DCF}" type="presParOf" srcId="{B0AA4BA8-1777-4B33-8705-10D64A45CA6A}" destId="{9E4DE1B1-B0D9-46D4-B809-5E28517448F3}"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22CAD2-FC57-4500-9F1A-85D482F068EF}"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20C06CAB-1BFC-4A27-9D98-A2D0283B1B18}">
      <dgm:prSet/>
      <dgm:spPr/>
      <dgm:t>
        <a:bodyPr/>
        <a:lstStyle/>
        <a:p>
          <a:pPr algn="ctr"/>
          <a:r>
            <a:rPr lang="en-IN" b="0" dirty="0"/>
            <a:t>User Experience and Interface Design</a:t>
          </a:r>
          <a:endParaRPr lang="en-IN" dirty="0"/>
        </a:p>
      </dgm:t>
    </dgm:pt>
    <dgm:pt modelId="{BD3ECE88-6CDD-45F1-B5CD-C37DF1C9A769}" type="parTrans" cxnId="{E66DC86B-6DAB-49C2-8BB1-1B20DCA267E0}">
      <dgm:prSet/>
      <dgm:spPr/>
      <dgm:t>
        <a:bodyPr/>
        <a:lstStyle/>
        <a:p>
          <a:endParaRPr lang="en-IN"/>
        </a:p>
      </dgm:t>
    </dgm:pt>
    <dgm:pt modelId="{2D46DD73-8A5E-4776-97B6-0A98B8C923A1}" type="sibTrans" cxnId="{E66DC86B-6DAB-49C2-8BB1-1B20DCA267E0}">
      <dgm:prSet/>
      <dgm:spPr/>
      <dgm:t>
        <a:bodyPr/>
        <a:lstStyle/>
        <a:p>
          <a:endParaRPr lang="en-IN"/>
        </a:p>
      </dgm:t>
    </dgm:pt>
    <dgm:pt modelId="{C905B8AD-DD33-4175-BD5A-E396F2DF8C3C}" type="pres">
      <dgm:prSet presAssocID="{0122CAD2-FC57-4500-9F1A-85D482F068EF}" presName="linear" presStyleCnt="0">
        <dgm:presLayoutVars>
          <dgm:animLvl val="lvl"/>
          <dgm:resizeHandles val="exact"/>
        </dgm:presLayoutVars>
      </dgm:prSet>
      <dgm:spPr/>
    </dgm:pt>
    <dgm:pt modelId="{EBAAA8D3-92D7-4742-B5E5-5DA07C440E17}" type="pres">
      <dgm:prSet presAssocID="{20C06CAB-1BFC-4A27-9D98-A2D0283B1B18}" presName="parentText" presStyleLbl="node1" presStyleIdx="0" presStyleCnt="1">
        <dgm:presLayoutVars>
          <dgm:chMax val="0"/>
          <dgm:bulletEnabled val="1"/>
        </dgm:presLayoutVars>
      </dgm:prSet>
      <dgm:spPr/>
    </dgm:pt>
  </dgm:ptLst>
  <dgm:cxnLst>
    <dgm:cxn modelId="{E66DC86B-6DAB-49C2-8BB1-1B20DCA267E0}" srcId="{0122CAD2-FC57-4500-9F1A-85D482F068EF}" destId="{20C06CAB-1BFC-4A27-9D98-A2D0283B1B18}" srcOrd="0" destOrd="0" parTransId="{BD3ECE88-6CDD-45F1-B5CD-C37DF1C9A769}" sibTransId="{2D46DD73-8A5E-4776-97B6-0A98B8C923A1}"/>
    <dgm:cxn modelId="{D605FF78-6839-41D1-A925-02C84A94AD17}" type="presOf" srcId="{20C06CAB-1BFC-4A27-9D98-A2D0283B1B18}" destId="{EBAAA8D3-92D7-4742-B5E5-5DA07C440E17}" srcOrd="0" destOrd="0" presId="urn:microsoft.com/office/officeart/2005/8/layout/vList2"/>
    <dgm:cxn modelId="{0550C3D4-45B9-4BAB-9CC9-6ADC6673FD13}" type="presOf" srcId="{0122CAD2-FC57-4500-9F1A-85D482F068EF}" destId="{C905B8AD-DD33-4175-BD5A-E396F2DF8C3C}" srcOrd="0" destOrd="0" presId="urn:microsoft.com/office/officeart/2005/8/layout/vList2"/>
    <dgm:cxn modelId="{AEFC52FB-1910-41E6-A406-DCCA5B9D64D3}" type="presParOf" srcId="{C905B8AD-DD33-4175-BD5A-E396F2DF8C3C}" destId="{EBAAA8D3-92D7-4742-B5E5-5DA07C440E1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C9B4D36-0D02-4FFE-A275-1FA4F8B10089}"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3EAEDDCA-8D65-4C47-BD91-14E72F80F9B0}">
      <dgm:prSet/>
      <dgm:spPr/>
      <dgm:t>
        <a:bodyPr/>
        <a:lstStyle/>
        <a:p>
          <a:r>
            <a:rPr lang="en-US"/>
            <a:t>Focus on creating a seamless user experience</a:t>
          </a:r>
          <a:endParaRPr lang="en-IN"/>
        </a:p>
      </dgm:t>
    </dgm:pt>
    <dgm:pt modelId="{844776FF-C34E-4CAE-B76D-70BC50CE3323}" type="parTrans" cxnId="{2F50F4BE-F98F-4925-9E62-39E14C41D7BA}">
      <dgm:prSet/>
      <dgm:spPr/>
      <dgm:t>
        <a:bodyPr/>
        <a:lstStyle/>
        <a:p>
          <a:endParaRPr lang="en-IN"/>
        </a:p>
      </dgm:t>
    </dgm:pt>
    <dgm:pt modelId="{48CC3BE3-A50F-49F6-8260-65165DE46728}" type="sibTrans" cxnId="{2F50F4BE-F98F-4925-9E62-39E14C41D7BA}">
      <dgm:prSet/>
      <dgm:spPr/>
      <dgm:t>
        <a:bodyPr/>
        <a:lstStyle/>
        <a:p>
          <a:endParaRPr lang="en-IN"/>
        </a:p>
      </dgm:t>
    </dgm:pt>
    <dgm:pt modelId="{E4ACE35F-7400-4FA4-9AF7-E3E82B094B98}">
      <dgm:prSet/>
      <dgm:spPr/>
      <dgm:t>
        <a:bodyPr/>
        <a:lstStyle/>
        <a:p>
          <a:r>
            <a:rPr lang="en-US"/>
            <a:t>Importance of intuitive interface design</a:t>
          </a:r>
          <a:endParaRPr lang="en-IN"/>
        </a:p>
      </dgm:t>
    </dgm:pt>
    <dgm:pt modelId="{C42C21E7-CB71-4D30-81D9-E2B83022E1A8}" type="parTrans" cxnId="{4A14F50A-B3CC-4D65-AC2B-B9BDEE005E3D}">
      <dgm:prSet/>
      <dgm:spPr/>
      <dgm:t>
        <a:bodyPr/>
        <a:lstStyle/>
        <a:p>
          <a:endParaRPr lang="en-IN"/>
        </a:p>
      </dgm:t>
    </dgm:pt>
    <dgm:pt modelId="{4D04A369-0774-46A3-913F-9B40BA88D68B}" type="sibTrans" cxnId="{4A14F50A-B3CC-4D65-AC2B-B9BDEE005E3D}">
      <dgm:prSet/>
      <dgm:spPr/>
      <dgm:t>
        <a:bodyPr/>
        <a:lstStyle/>
        <a:p>
          <a:endParaRPr lang="en-IN"/>
        </a:p>
      </dgm:t>
    </dgm:pt>
    <dgm:pt modelId="{A22BB433-9E98-4F90-8B6A-E84CC2C831F0}">
      <dgm:prSet/>
      <dgm:spPr/>
      <dgm:t>
        <a:bodyPr/>
        <a:lstStyle/>
        <a:p>
          <a:r>
            <a:rPr lang="en-US"/>
            <a:t>Incorporating feedback for continuous improvement</a:t>
          </a:r>
          <a:endParaRPr lang="en-IN"/>
        </a:p>
      </dgm:t>
    </dgm:pt>
    <dgm:pt modelId="{677F3645-3855-416A-8AEE-452EC3657339}" type="parTrans" cxnId="{DAE9DEB0-1CFF-406A-AFC0-B1856D582DB0}">
      <dgm:prSet/>
      <dgm:spPr/>
      <dgm:t>
        <a:bodyPr/>
        <a:lstStyle/>
        <a:p>
          <a:endParaRPr lang="en-IN"/>
        </a:p>
      </dgm:t>
    </dgm:pt>
    <dgm:pt modelId="{0BC93CE5-88C1-400B-B157-468D32E2A833}" type="sibTrans" cxnId="{DAE9DEB0-1CFF-406A-AFC0-B1856D582DB0}">
      <dgm:prSet/>
      <dgm:spPr/>
      <dgm:t>
        <a:bodyPr/>
        <a:lstStyle/>
        <a:p>
          <a:endParaRPr lang="en-IN"/>
        </a:p>
      </dgm:t>
    </dgm:pt>
    <dgm:pt modelId="{626DE118-6444-4046-A8DD-3EB3C3032DCA}">
      <dgm:prSet/>
      <dgm:spPr/>
      <dgm:t>
        <a:bodyPr/>
        <a:lstStyle/>
        <a:p>
          <a:r>
            <a:rPr lang="en-US"/>
            <a:t>Ensuring responsive design for optimal performance</a:t>
          </a:r>
          <a:endParaRPr lang="en-IN"/>
        </a:p>
      </dgm:t>
    </dgm:pt>
    <dgm:pt modelId="{EAD2DD98-64C7-436D-8F3F-AE41CB0A8393}" type="parTrans" cxnId="{BBE49907-C7B7-440E-99BF-AF5F33E812FD}">
      <dgm:prSet/>
      <dgm:spPr/>
      <dgm:t>
        <a:bodyPr/>
        <a:lstStyle/>
        <a:p>
          <a:endParaRPr lang="en-IN"/>
        </a:p>
      </dgm:t>
    </dgm:pt>
    <dgm:pt modelId="{645B291F-6FF8-4F71-A487-749E11CC80D0}" type="sibTrans" cxnId="{BBE49907-C7B7-440E-99BF-AF5F33E812FD}">
      <dgm:prSet/>
      <dgm:spPr/>
      <dgm:t>
        <a:bodyPr/>
        <a:lstStyle/>
        <a:p>
          <a:endParaRPr lang="en-IN"/>
        </a:p>
      </dgm:t>
    </dgm:pt>
    <dgm:pt modelId="{0CE20838-66E7-4E3C-8D80-63910E0E4E2E}" type="pres">
      <dgm:prSet presAssocID="{6C9B4D36-0D02-4FFE-A275-1FA4F8B10089}" presName="linear" presStyleCnt="0">
        <dgm:presLayoutVars>
          <dgm:animLvl val="lvl"/>
          <dgm:resizeHandles val="exact"/>
        </dgm:presLayoutVars>
      </dgm:prSet>
      <dgm:spPr/>
    </dgm:pt>
    <dgm:pt modelId="{785FF329-2611-47B6-8617-1E23AB230ABD}" type="pres">
      <dgm:prSet presAssocID="{3EAEDDCA-8D65-4C47-BD91-14E72F80F9B0}" presName="parentText" presStyleLbl="node1" presStyleIdx="0" presStyleCnt="4">
        <dgm:presLayoutVars>
          <dgm:chMax val="0"/>
          <dgm:bulletEnabled val="1"/>
        </dgm:presLayoutVars>
      </dgm:prSet>
      <dgm:spPr/>
    </dgm:pt>
    <dgm:pt modelId="{B7C3DAF9-A62E-4D09-AF39-F9AB841034AC}" type="pres">
      <dgm:prSet presAssocID="{48CC3BE3-A50F-49F6-8260-65165DE46728}" presName="spacer" presStyleCnt="0"/>
      <dgm:spPr/>
    </dgm:pt>
    <dgm:pt modelId="{A9325F3B-A2F4-451C-884D-CC7177BF6BD0}" type="pres">
      <dgm:prSet presAssocID="{E4ACE35F-7400-4FA4-9AF7-E3E82B094B98}" presName="parentText" presStyleLbl="node1" presStyleIdx="1" presStyleCnt="4">
        <dgm:presLayoutVars>
          <dgm:chMax val="0"/>
          <dgm:bulletEnabled val="1"/>
        </dgm:presLayoutVars>
      </dgm:prSet>
      <dgm:spPr/>
    </dgm:pt>
    <dgm:pt modelId="{735A704B-A693-401A-863D-1350AAC5E320}" type="pres">
      <dgm:prSet presAssocID="{4D04A369-0774-46A3-913F-9B40BA88D68B}" presName="spacer" presStyleCnt="0"/>
      <dgm:spPr/>
    </dgm:pt>
    <dgm:pt modelId="{8307B624-1910-48A9-B0BB-BA43F46F7CDD}" type="pres">
      <dgm:prSet presAssocID="{A22BB433-9E98-4F90-8B6A-E84CC2C831F0}" presName="parentText" presStyleLbl="node1" presStyleIdx="2" presStyleCnt="4">
        <dgm:presLayoutVars>
          <dgm:chMax val="0"/>
          <dgm:bulletEnabled val="1"/>
        </dgm:presLayoutVars>
      </dgm:prSet>
      <dgm:spPr/>
    </dgm:pt>
    <dgm:pt modelId="{166B1836-7FF9-4DD8-AD9E-35BD7830E102}" type="pres">
      <dgm:prSet presAssocID="{0BC93CE5-88C1-400B-B157-468D32E2A833}" presName="spacer" presStyleCnt="0"/>
      <dgm:spPr/>
    </dgm:pt>
    <dgm:pt modelId="{A1AA1645-49C3-4F97-A209-568CC6435C4A}" type="pres">
      <dgm:prSet presAssocID="{626DE118-6444-4046-A8DD-3EB3C3032DCA}" presName="parentText" presStyleLbl="node1" presStyleIdx="3" presStyleCnt="4">
        <dgm:presLayoutVars>
          <dgm:chMax val="0"/>
          <dgm:bulletEnabled val="1"/>
        </dgm:presLayoutVars>
      </dgm:prSet>
      <dgm:spPr/>
    </dgm:pt>
  </dgm:ptLst>
  <dgm:cxnLst>
    <dgm:cxn modelId="{BBE49907-C7B7-440E-99BF-AF5F33E812FD}" srcId="{6C9B4D36-0D02-4FFE-A275-1FA4F8B10089}" destId="{626DE118-6444-4046-A8DD-3EB3C3032DCA}" srcOrd="3" destOrd="0" parTransId="{EAD2DD98-64C7-436D-8F3F-AE41CB0A8393}" sibTransId="{645B291F-6FF8-4F71-A487-749E11CC80D0}"/>
    <dgm:cxn modelId="{4A14F50A-B3CC-4D65-AC2B-B9BDEE005E3D}" srcId="{6C9B4D36-0D02-4FFE-A275-1FA4F8B10089}" destId="{E4ACE35F-7400-4FA4-9AF7-E3E82B094B98}" srcOrd="1" destOrd="0" parTransId="{C42C21E7-CB71-4D30-81D9-E2B83022E1A8}" sibTransId="{4D04A369-0774-46A3-913F-9B40BA88D68B}"/>
    <dgm:cxn modelId="{55A8DF13-71FB-4568-AF46-D24B9C59D953}" type="presOf" srcId="{6C9B4D36-0D02-4FFE-A275-1FA4F8B10089}" destId="{0CE20838-66E7-4E3C-8D80-63910E0E4E2E}" srcOrd="0" destOrd="0" presId="urn:microsoft.com/office/officeart/2005/8/layout/vList2"/>
    <dgm:cxn modelId="{F9EE832B-088E-4876-AF6B-B07C32FEC33C}" type="presOf" srcId="{626DE118-6444-4046-A8DD-3EB3C3032DCA}" destId="{A1AA1645-49C3-4F97-A209-568CC6435C4A}" srcOrd="0" destOrd="0" presId="urn:microsoft.com/office/officeart/2005/8/layout/vList2"/>
    <dgm:cxn modelId="{B9560437-73C6-4440-A724-CA4F13087763}" type="presOf" srcId="{A22BB433-9E98-4F90-8B6A-E84CC2C831F0}" destId="{8307B624-1910-48A9-B0BB-BA43F46F7CDD}" srcOrd="0" destOrd="0" presId="urn:microsoft.com/office/officeart/2005/8/layout/vList2"/>
    <dgm:cxn modelId="{BE7DAF4A-7E06-45A0-A5C8-282B1AFA4ADF}" type="presOf" srcId="{3EAEDDCA-8D65-4C47-BD91-14E72F80F9B0}" destId="{785FF329-2611-47B6-8617-1E23AB230ABD}" srcOrd="0" destOrd="0" presId="urn:microsoft.com/office/officeart/2005/8/layout/vList2"/>
    <dgm:cxn modelId="{B8FC9E72-C6DB-46DA-ACAA-B5AD19A06470}" type="presOf" srcId="{E4ACE35F-7400-4FA4-9AF7-E3E82B094B98}" destId="{A9325F3B-A2F4-451C-884D-CC7177BF6BD0}" srcOrd="0" destOrd="0" presId="urn:microsoft.com/office/officeart/2005/8/layout/vList2"/>
    <dgm:cxn modelId="{DAE9DEB0-1CFF-406A-AFC0-B1856D582DB0}" srcId="{6C9B4D36-0D02-4FFE-A275-1FA4F8B10089}" destId="{A22BB433-9E98-4F90-8B6A-E84CC2C831F0}" srcOrd="2" destOrd="0" parTransId="{677F3645-3855-416A-8AEE-452EC3657339}" sibTransId="{0BC93CE5-88C1-400B-B157-468D32E2A833}"/>
    <dgm:cxn modelId="{2F50F4BE-F98F-4925-9E62-39E14C41D7BA}" srcId="{6C9B4D36-0D02-4FFE-A275-1FA4F8B10089}" destId="{3EAEDDCA-8D65-4C47-BD91-14E72F80F9B0}" srcOrd="0" destOrd="0" parTransId="{844776FF-C34E-4CAE-B76D-70BC50CE3323}" sibTransId="{48CC3BE3-A50F-49F6-8260-65165DE46728}"/>
    <dgm:cxn modelId="{99143339-CAE1-4A15-8F86-6778041F99ED}" type="presParOf" srcId="{0CE20838-66E7-4E3C-8D80-63910E0E4E2E}" destId="{785FF329-2611-47B6-8617-1E23AB230ABD}" srcOrd="0" destOrd="0" presId="urn:microsoft.com/office/officeart/2005/8/layout/vList2"/>
    <dgm:cxn modelId="{5E2B2379-AB05-448D-B784-403F051FC105}" type="presParOf" srcId="{0CE20838-66E7-4E3C-8D80-63910E0E4E2E}" destId="{B7C3DAF9-A62E-4D09-AF39-F9AB841034AC}" srcOrd="1" destOrd="0" presId="urn:microsoft.com/office/officeart/2005/8/layout/vList2"/>
    <dgm:cxn modelId="{03F3F1C4-ED19-4F38-B359-72360BCAC530}" type="presParOf" srcId="{0CE20838-66E7-4E3C-8D80-63910E0E4E2E}" destId="{A9325F3B-A2F4-451C-884D-CC7177BF6BD0}" srcOrd="2" destOrd="0" presId="urn:microsoft.com/office/officeart/2005/8/layout/vList2"/>
    <dgm:cxn modelId="{1F001867-7375-4DB8-9138-801EFF9439A8}" type="presParOf" srcId="{0CE20838-66E7-4E3C-8D80-63910E0E4E2E}" destId="{735A704B-A693-401A-863D-1350AAC5E320}" srcOrd="3" destOrd="0" presId="urn:microsoft.com/office/officeart/2005/8/layout/vList2"/>
    <dgm:cxn modelId="{62E12E93-133F-47DE-834A-F8EA7C46AD99}" type="presParOf" srcId="{0CE20838-66E7-4E3C-8D80-63910E0E4E2E}" destId="{8307B624-1910-48A9-B0BB-BA43F46F7CDD}" srcOrd="4" destOrd="0" presId="urn:microsoft.com/office/officeart/2005/8/layout/vList2"/>
    <dgm:cxn modelId="{8E68C0B9-0F5B-4B5B-9D77-480D7BB385AE}" type="presParOf" srcId="{0CE20838-66E7-4E3C-8D80-63910E0E4E2E}" destId="{166B1836-7FF9-4DD8-AD9E-35BD7830E102}" srcOrd="5" destOrd="0" presId="urn:microsoft.com/office/officeart/2005/8/layout/vList2"/>
    <dgm:cxn modelId="{9C6359DC-C36E-47D9-A1B5-6CCB30E08EF2}" type="presParOf" srcId="{0CE20838-66E7-4E3C-8D80-63910E0E4E2E}" destId="{A1AA1645-49C3-4F97-A209-568CC6435C4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7B4E43-FFDB-48D8-9899-D65464F32AAF}"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F6BBB0B7-ED4F-4209-B792-DB9E579FCED7}">
      <dgm:prSet/>
      <dgm:spPr/>
      <dgm:t>
        <a:bodyPr/>
        <a:lstStyle/>
        <a:p>
          <a:pPr algn="ctr"/>
          <a:r>
            <a:rPr lang="en-IN" b="0" dirty="0"/>
            <a:t>Future Developments and Expansion</a:t>
          </a:r>
          <a:endParaRPr lang="en-IN" dirty="0"/>
        </a:p>
      </dgm:t>
    </dgm:pt>
    <dgm:pt modelId="{33AAEBD0-1CB8-49DD-B5E1-9E878EB131F5}" type="parTrans" cxnId="{B7106AB8-519D-4837-8C21-120BDE3893C0}">
      <dgm:prSet/>
      <dgm:spPr/>
      <dgm:t>
        <a:bodyPr/>
        <a:lstStyle/>
        <a:p>
          <a:endParaRPr lang="en-IN"/>
        </a:p>
      </dgm:t>
    </dgm:pt>
    <dgm:pt modelId="{80479965-70CD-4872-9E62-FB46C5E72B95}" type="sibTrans" cxnId="{B7106AB8-519D-4837-8C21-120BDE3893C0}">
      <dgm:prSet/>
      <dgm:spPr/>
      <dgm:t>
        <a:bodyPr/>
        <a:lstStyle/>
        <a:p>
          <a:endParaRPr lang="en-IN"/>
        </a:p>
      </dgm:t>
    </dgm:pt>
    <dgm:pt modelId="{D0A18D09-FF8A-41BF-8A83-D8C0DA1A0B74}" type="pres">
      <dgm:prSet presAssocID="{C27B4E43-FFDB-48D8-9899-D65464F32AAF}" presName="linear" presStyleCnt="0">
        <dgm:presLayoutVars>
          <dgm:animLvl val="lvl"/>
          <dgm:resizeHandles val="exact"/>
        </dgm:presLayoutVars>
      </dgm:prSet>
      <dgm:spPr/>
    </dgm:pt>
    <dgm:pt modelId="{3A972778-AAEF-4CF5-9476-44B68C9C87AE}" type="pres">
      <dgm:prSet presAssocID="{F6BBB0B7-ED4F-4209-B792-DB9E579FCED7}" presName="parentText" presStyleLbl="node1" presStyleIdx="0" presStyleCnt="1">
        <dgm:presLayoutVars>
          <dgm:chMax val="0"/>
          <dgm:bulletEnabled val="1"/>
        </dgm:presLayoutVars>
      </dgm:prSet>
      <dgm:spPr/>
    </dgm:pt>
  </dgm:ptLst>
  <dgm:cxnLst>
    <dgm:cxn modelId="{7E08067D-037F-4E31-B7D4-CF2218A477B7}" type="presOf" srcId="{F6BBB0B7-ED4F-4209-B792-DB9E579FCED7}" destId="{3A972778-AAEF-4CF5-9476-44B68C9C87AE}" srcOrd="0" destOrd="0" presId="urn:microsoft.com/office/officeart/2005/8/layout/vList2"/>
    <dgm:cxn modelId="{B7106AB8-519D-4837-8C21-120BDE3893C0}" srcId="{C27B4E43-FFDB-48D8-9899-D65464F32AAF}" destId="{F6BBB0B7-ED4F-4209-B792-DB9E579FCED7}" srcOrd="0" destOrd="0" parTransId="{33AAEBD0-1CB8-49DD-B5E1-9E878EB131F5}" sibTransId="{80479965-70CD-4872-9E62-FB46C5E72B95}"/>
    <dgm:cxn modelId="{0DF28AF3-BF50-486B-B090-01532510EE7B}" type="presOf" srcId="{C27B4E43-FFDB-48D8-9899-D65464F32AAF}" destId="{D0A18D09-FF8A-41BF-8A83-D8C0DA1A0B74}" srcOrd="0" destOrd="0" presId="urn:microsoft.com/office/officeart/2005/8/layout/vList2"/>
    <dgm:cxn modelId="{84CD835F-70EF-4992-8590-34E303988924}" type="presParOf" srcId="{D0A18D09-FF8A-41BF-8A83-D8C0DA1A0B74}" destId="{3A972778-AAEF-4CF5-9476-44B68C9C87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124DDA8-C7D0-4E09-B970-AF01F07D88BF}"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64559777-92D4-480E-8927-0791BDE2983A}">
      <dgm:prSet/>
      <dgm:spPr/>
      <dgm:t>
        <a:bodyPr/>
        <a:lstStyle/>
        <a:p>
          <a:r>
            <a:rPr lang="en-US" dirty="0"/>
            <a:t>Plans for adding new games and features to GameZ</a:t>
          </a:r>
          <a:endParaRPr lang="en-IN" dirty="0"/>
        </a:p>
      </dgm:t>
    </dgm:pt>
    <dgm:pt modelId="{4C4D62A4-6499-4DA0-AB5D-586469038514}" type="parTrans" cxnId="{1DEC4242-F4BF-4289-A7C0-ED5A84B830AA}">
      <dgm:prSet/>
      <dgm:spPr/>
      <dgm:t>
        <a:bodyPr/>
        <a:lstStyle/>
        <a:p>
          <a:endParaRPr lang="en-IN"/>
        </a:p>
      </dgm:t>
    </dgm:pt>
    <dgm:pt modelId="{CEAA4F48-55DC-47C6-92B2-BCC6341E08F4}" type="sibTrans" cxnId="{1DEC4242-F4BF-4289-A7C0-ED5A84B830AA}">
      <dgm:prSet/>
      <dgm:spPr/>
      <dgm:t>
        <a:bodyPr/>
        <a:lstStyle/>
        <a:p>
          <a:endParaRPr lang="en-IN"/>
        </a:p>
      </dgm:t>
    </dgm:pt>
    <dgm:pt modelId="{D27D10A1-EDF5-45B2-BE43-BDB2343513D3}">
      <dgm:prSet/>
      <dgm:spPr/>
      <dgm:t>
        <a:bodyPr/>
        <a:lstStyle/>
        <a:p>
          <a:r>
            <a:rPr lang="en-US" dirty="0"/>
            <a:t>Incorporating user suggestions and feedback in future updates</a:t>
          </a:r>
          <a:endParaRPr lang="en-IN" dirty="0"/>
        </a:p>
      </dgm:t>
    </dgm:pt>
    <dgm:pt modelId="{B3DAD9C5-BC34-4F0A-BAFD-2FEDD71CB856}" type="parTrans" cxnId="{10B21DB5-735F-4FF8-B701-E2B86B672B46}">
      <dgm:prSet/>
      <dgm:spPr/>
      <dgm:t>
        <a:bodyPr/>
        <a:lstStyle/>
        <a:p>
          <a:endParaRPr lang="en-IN"/>
        </a:p>
      </dgm:t>
    </dgm:pt>
    <dgm:pt modelId="{3DAC5980-7020-4661-88DF-CB6769A503E3}" type="sibTrans" cxnId="{10B21DB5-735F-4FF8-B701-E2B86B672B46}">
      <dgm:prSet/>
      <dgm:spPr/>
      <dgm:t>
        <a:bodyPr/>
        <a:lstStyle/>
        <a:p>
          <a:endParaRPr lang="en-IN"/>
        </a:p>
      </dgm:t>
    </dgm:pt>
    <dgm:pt modelId="{645D071F-2B19-45ED-B354-C94C1A37B7D1}">
      <dgm:prSet/>
      <dgm:spPr/>
      <dgm:t>
        <a:bodyPr/>
        <a:lstStyle/>
        <a:p>
          <a:r>
            <a:rPr lang="en-US" dirty="0"/>
            <a:t>Expanding the website to include more interactive elements</a:t>
          </a:r>
          <a:endParaRPr lang="en-IN" dirty="0"/>
        </a:p>
      </dgm:t>
    </dgm:pt>
    <dgm:pt modelId="{2EB6A329-B4C3-43E4-AD2F-E71A95A4F932}" type="parTrans" cxnId="{8604CB03-D0F0-4880-8493-A76F9BD99CCC}">
      <dgm:prSet/>
      <dgm:spPr/>
      <dgm:t>
        <a:bodyPr/>
        <a:lstStyle/>
        <a:p>
          <a:endParaRPr lang="en-IN"/>
        </a:p>
      </dgm:t>
    </dgm:pt>
    <dgm:pt modelId="{2D6F589D-2DCB-49FE-ACAA-32ECE2350F1E}" type="sibTrans" cxnId="{8604CB03-D0F0-4880-8493-A76F9BD99CCC}">
      <dgm:prSet/>
      <dgm:spPr/>
      <dgm:t>
        <a:bodyPr/>
        <a:lstStyle/>
        <a:p>
          <a:endParaRPr lang="en-IN"/>
        </a:p>
      </dgm:t>
    </dgm:pt>
    <dgm:pt modelId="{D976A6B7-C7BB-40F7-8170-4BDC287D991C}">
      <dgm:prSet/>
      <dgm:spPr/>
      <dgm:t>
        <a:bodyPr/>
        <a:lstStyle/>
        <a:p>
          <a:r>
            <a:rPr lang="en-US"/>
            <a:t>Keeping up with trends in the gaming industry</a:t>
          </a:r>
          <a:endParaRPr lang="en-IN"/>
        </a:p>
      </dgm:t>
    </dgm:pt>
    <dgm:pt modelId="{08492FF7-EDBD-4648-A6B1-20767E1EE4F0}" type="parTrans" cxnId="{5E3194E8-2354-4C08-8D8A-AA3D7E7E1405}">
      <dgm:prSet/>
      <dgm:spPr/>
      <dgm:t>
        <a:bodyPr/>
        <a:lstStyle/>
        <a:p>
          <a:endParaRPr lang="en-IN"/>
        </a:p>
      </dgm:t>
    </dgm:pt>
    <dgm:pt modelId="{DD35EF38-31F4-4FB2-A7D9-AC935ABA90EC}" type="sibTrans" cxnId="{5E3194E8-2354-4C08-8D8A-AA3D7E7E1405}">
      <dgm:prSet/>
      <dgm:spPr/>
      <dgm:t>
        <a:bodyPr/>
        <a:lstStyle/>
        <a:p>
          <a:endParaRPr lang="en-IN"/>
        </a:p>
      </dgm:t>
    </dgm:pt>
    <dgm:pt modelId="{B8AB7818-761B-4141-96AD-49B7A5B27089}" type="pres">
      <dgm:prSet presAssocID="{3124DDA8-C7D0-4E09-B970-AF01F07D88BF}" presName="linear" presStyleCnt="0">
        <dgm:presLayoutVars>
          <dgm:animLvl val="lvl"/>
          <dgm:resizeHandles val="exact"/>
        </dgm:presLayoutVars>
      </dgm:prSet>
      <dgm:spPr/>
    </dgm:pt>
    <dgm:pt modelId="{6CEFDC54-CD95-40EA-9F9F-D58AC5C6FF33}" type="pres">
      <dgm:prSet presAssocID="{64559777-92D4-480E-8927-0791BDE2983A}" presName="parentText" presStyleLbl="node1" presStyleIdx="0" presStyleCnt="4">
        <dgm:presLayoutVars>
          <dgm:chMax val="0"/>
          <dgm:bulletEnabled val="1"/>
        </dgm:presLayoutVars>
      </dgm:prSet>
      <dgm:spPr/>
    </dgm:pt>
    <dgm:pt modelId="{9716BE97-F863-4180-82C9-93760521FA74}" type="pres">
      <dgm:prSet presAssocID="{CEAA4F48-55DC-47C6-92B2-BCC6341E08F4}" presName="spacer" presStyleCnt="0"/>
      <dgm:spPr/>
    </dgm:pt>
    <dgm:pt modelId="{FA4A30E0-7443-4683-B5B4-DD72FA547430}" type="pres">
      <dgm:prSet presAssocID="{D27D10A1-EDF5-45B2-BE43-BDB2343513D3}" presName="parentText" presStyleLbl="node1" presStyleIdx="1" presStyleCnt="4">
        <dgm:presLayoutVars>
          <dgm:chMax val="0"/>
          <dgm:bulletEnabled val="1"/>
        </dgm:presLayoutVars>
      </dgm:prSet>
      <dgm:spPr/>
    </dgm:pt>
    <dgm:pt modelId="{A43DA8B6-80A7-4326-B69F-4F65B9F5B7F6}" type="pres">
      <dgm:prSet presAssocID="{3DAC5980-7020-4661-88DF-CB6769A503E3}" presName="spacer" presStyleCnt="0"/>
      <dgm:spPr/>
    </dgm:pt>
    <dgm:pt modelId="{5E8EBDB7-E06F-40E8-B837-096D56BB37A9}" type="pres">
      <dgm:prSet presAssocID="{645D071F-2B19-45ED-B354-C94C1A37B7D1}" presName="parentText" presStyleLbl="node1" presStyleIdx="2" presStyleCnt="4">
        <dgm:presLayoutVars>
          <dgm:chMax val="0"/>
          <dgm:bulletEnabled val="1"/>
        </dgm:presLayoutVars>
      </dgm:prSet>
      <dgm:spPr/>
    </dgm:pt>
    <dgm:pt modelId="{C0A595E0-C1C2-4BD4-A473-9812A48596FC}" type="pres">
      <dgm:prSet presAssocID="{2D6F589D-2DCB-49FE-ACAA-32ECE2350F1E}" presName="spacer" presStyleCnt="0"/>
      <dgm:spPr/>
    </dgm:pt>
    <dgm:pt modelId="{1D9EB95D-67C5-4F52-B16C-965E5D6910E5}" type="pres">
      <dgm:prSet presAssocID="{D976A6B7-C7BB-40F7-8170-4BDC287D991C}" presName="parentText" presStyleLbl="node1" presStyleIdx="3" presStyleCnt="4">
        <dgm:presLayoutVars>
          <dgm:chMax val="0"/>
          <dgm:bulletEnabled val="1"/>
        </dgm:presLayoutVars>
      </dgm:prSet>
      <dgm:spPr/>
    </dgm:pt>
  </dgm:ptLst>
  <dgm:cxnLst>
    <dgm:cxn modelId="{8604CB03-D0F0-4880-8493-A76F9BD99CCC}" srcId="{3124DDA8-C7D0-4E09-B970-AF01F07D88BF}" destId="{645D071F-2B19-45ED-B354-C94C1A37B7D1}" srcOrd="2" destOrd="0" parTransId="{2EB6A329-B4C3-43E4-AD2F-E71A95A4F932}" sibTransId="{2D6F589D-2DCB-49FE-ACAA-32ECE2350F1E}"/>
    <dgm:cxn modelId="{8081A417-61ED-4EB0-9F51-31FD1D79A621}" type="presOf" srcId="{D27D10A1-EDF5-45B2-BE43-BDB2343513D3}" destId="{FA4A30E0-7443-4683-B5B4-DD72FA547430}" srcOrd="0" destOrd="0" presId="urn:microsoft.com/office/officeart/2005/8/layout/vList2"/>
    <dgm:cxn modelId="{89F20C26-EF5C-4DAC-9197-FCBBD8A2689F}" type="presOf" srcId="{645D071F-2B19-45ED-B354-C94C1A37B7D1}" destId="{5E8EBDB7-E06F-40E8-B837-096D56BB37A9}" srcOrd="0" destOrd="0" presId="urn:microsoft.com/office/officeart/2005/8/layout/vList2"/>
    <dgm:cxn modelId="{C14F5336-7989-476D-9A87-6C7BC99891DE}" type="presOf" srcId="{64559777-92D4-480E-8927-0791BDE2983A}" destId="{6CEFDC54-CD95-40EA-9F9F-D58AC5C6FF33}" srcOrd="0" destOrd="0" presId="urn:microsoft.com/office/officeart/2005/8/layout/vList2"/>
    <dgm:cxn modelId="{1DEC4242-F4BF-4289-A7C0-ED5A84B830AA}" srcId="{3124DDA8-C7D0-4E09-B970-AF01F07D88BF}" destId="{64559777-92D4-480E-8927-0791BDE2983A}" srcOrd="0" destOrd="0" parTransId="{4C4D62A4-6499-4DA0-AB5D-586469038514}" sibTransId="{CEAA4F48-55DC-47C6-92B2-BCC6341E08F4}"/>
    <dgm:cxn modelId="{33E39492-1BB9-46E2-8592-B089656C260E}" type="presOf" srcId="{D976A6B7-C7BB-40F7-8170-4BDC287D991C}" destId="{1D9EB95D-67C5-4F52-B16C-965E5D6910E5}" srcOrd="0" destOrd="0" presId="urn:microsoft.com/office/officeart/2005/8/layout/vList2"/>
    <dgm:cxn modelId="{726D24A5-7249-4092-9F65-A8C20F2284D9}" type="presOf" srcId="{3124DDA8-C7D0-4E09-B970-AF01F07D88BF}" destId="{B8AB7818-761B-4141-96AD-49B7A5B27089}" srcOrd="0" destOrd="0" presId="urn:microsoft.com/office/officeart/2005/8/layout/vList2"/>
    <dgm:cxn modelId="{10B21DB5-735F-4FF8-B701-E2B86B672B46}" srcId="{3124DDA8-C7D0-4E09-B970-AF01F07D88BF}" destId="{D27D10A1-EDF5-45B2-BE43-BDB2343513D3}" srcOrd="1" destOrd="0" parTransId="{B3DAD9C5-BC34-4F0A-BAFD-2FEDD71CB856}" sibTransId="{3DAC5980-7020-4661-88DF-CB6769A503E3}"/>
    <dgm:cxn modelId="{5E3194E8-2354-4C08-8D8A-AA3D7E7E1405}" srcId="{3124DDA8-C7D0-4E09-B970-AF01F07D88BF}" destId="{D976A6B7-C7BB-40F7-8170-4BDC287D991C}" srcOrd="3" destOrd="0" parTransId="{08492FF7-EDBD-4648-A6B1-20767E1EE4F0}" sibTransId="{DD35EF38-31F4-4FB2-A7D9-AC935ABA90EC}"/>
    <dgm:cxn modelId="{C679E773-9004-41F4-ADE1-BF2ACA25BC27}" type="presParOf" srcId="{B8AB7818-761B-4141-96AD-49B7A5B27089}" destId="{6CEFDC54-CD95-40EA-9F9F-D58AC5C6FF33}" srcOrd="0" destOrd="0" presId="urn:microsoft.com/office/officeart/2005/8/layout/vList2"/>
    <dgm:cxn modelId="{C00E1A5B-AC2C-49AA-B0FB-4277F160A2A7}" type="presParOf" srcId="{B8AB7818-761B-4141-96AD-49B7A5B27089}" destId="{9716BE97-F863-4180-82C9-93760521FA74}" srcOrd="1" destOrd="0" presId="urn:microsoft.com/office/officeart/2005/8/layout/vList2"/>
    <dgm:cxn modelId="{E546F0C5-8CD4-4951-8906-D11E0420E54C}" type="presParOf" srcId="{B8AB7818-761B-4141-96AD-49B7A5B27089}" destId="{FA4A30E0-7443-4683-B5B4-DD72FA547430}" srcOrd="2" destOrd="0" presId="urn:microsoft.com/office/officeart/2005/8/layout/vList2"/>
    <dgm:cxn modelId="{6690B588-F1AE-41EC-A306-AC72958D4143}" type="presParOf" srcId="{B8AB7818-761B-4141-96AD-49B7A5B27089}" destId="{A43DA8B6-80A7-4326-B69F-4F65B9F5B7F6}" srcOrd="3" destOrd="0" presId="urn:microsoft.com/office/officeart/2005/8/layout/vList2"/>
    <dgm:cxn modelId="{2CB77D0F-6F77-43BB-A2E8-5B74ECC2C190}" type="presParOf" srcId="{B8AB7818-761B-4141-96AD-49B7A5B27089}" destId="{5E8EBDB7-E06F-40E8-B837-096D56BB37A9}" srcOrd="4" destOrd="0" presId="urn:microsoft.com/office/officeart/2005/8/layout/vList2"/>
    <dgm:cxn modelId="{10761E5C-CC5B-46CA-96F8-29030A6D732E}" type="presParOf" srcId="{B8AB7818-761B-4141-96AD-49B7A5B27089}" destId="{C0A595E0-C1C2-4BD4-A473-9812A48596FC}" srcOrd="5" destOrd="0" presId="urn:microsoft.com/office/officeart/2005/8/layout/vList2"/>
    <dgm:cxn modelId="{D58EBB00-506A-4440-9D14-02D092C86059}" type="presParOf" srcId="{B8AB7818-761B-4141-96AD-49B7A5B27089}" destId="{1D9EB95D-67C5-4F52-B16C-965E5D6910E5}"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DE3EA3A-5A04-492F-861F-0F465DF768F6}"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3D789461-4C5D-4702-9FFE-7E2ADEEF6E53}">
      <dgm:prSet/>
      <dgm:spPr/>
      <dgm:t>
        <a:bodyPr/>
        <a:lstStyle/>
        <a:p>
          <a:pPr algn="ctr"/>
          <a:r>
            <a:rPr lang="en-IN" b="0" dirty="0"/>
            <a:t>Conclusion</a:t>
          </a:r>
          <a:endParaRPr lang="en-IN" dirty="0"/>
        </a:p>
      </dgm:t>
    </dgm:pt>
    <dgm:pt modelId="{7CA69DDB-4CA7-4AF7-82CE-E2E25E2D0C36}" type="parTrans" cxnId="{FC02A403-3C70-4173-A9CF-B4CFB7CA6A13}">
      <dgm:prSet/>
      <dgm:spPr/>
      <dgm:t>
        <a:bodyPr/>
        <a:lstStyle/>
        <a:p>
          <a:endParaRPr lang="en-IN"/>
        </a:p>
      </dgm:t>
    </dgm:pt>
    <dgm:pt modelId="{F69A6E60-BDAB-47D0-8CEF-C8395C47C0F1}" type="sibTrans" cxnId="{FC02A403-3C70-4173-A9CF-B4CFB7CA6A13}">
      <dgm:prSet/>
      <dgm:spPr/>
      <dgm:t>
        <a:bodyPr/>
        <a:lstStyle/>
        <a:p>
          <a:endParaRPr lang="en-IN"/>
        </a:p>
      </dgm:t>
    </dgm:pt>
    <dgm:pt modelId="{8780C6B0-1622-4867-A6D3-3F37BD95086B}" type="pres">
      <dgm:prSet presAssocID="{6DE3EA3A-5A04-492F-861F-0F465DF768F6}" presName="linear" presStyleCnt="0">
        <dgm:presLayoutVars>
          <dgm:animLvl val="lvl"/>
          <dgm:resizeHandles val="exact"/>
        </dgm:presLayoutVars>
      </dgm:prSet>
      <dgm:spPr/>
    </dgm:pt>
    <dgm:pt modelId="{0A84D38C-4DD4-4B31-9195-6709D478958A}" type="pres">
      <dgm:prSet presAssocID="{3D789461-4C5D-4702-9FFE-7E2ADEEF6E53}" presName="parentText" presStyleLbl="node1" presStyleIdx="0" presStyleCnt="1">
        <dgm:presLayoutVars>
          <dgm:chMax val="0"/>
          <dgm:bulletEnabled val="1"/>
        </dgm:presLayoutVars>
      </dgm:prSet>
      <dgm:spPr/>
    </dgm:pt>
  </dgm:ptLst>
  <dgm:cxnLst>
    <dgm:cxn modelId="{FC02A403-3C70-4173-A9CF-B4CFB7CA6A13}" srcId="{6DE3EA3A-5A04-492F-861F-0F465DF768F6}" destId="{3D789461-4C5D-4702-9FFE-7E2ADEEF6E53}" srcOrd="0" destOrd="0" parTransId="{7CA69DDB-4CA7-4AF7-82CE-E2E25E2D0C36}" sibTransId="{F69A6E60-BDAB-47D0-8CEF-C8395C47C0F1}"/>
    <dgm:cxn modelId="{445482BF-AB68-4ABF-9E33-F780F7613019}" type="presOf" srcId="{3D789461-4C5D-4702-9FFE-7E2ADEEF6E53}" destId="{0A84D38C-4DD4-4B31-9195-6709D478958A}" srcOrd="0" destOrd="0" presId="urn:microsoft.com/office/officeart/2005/8/layout/vList2"/>
    <dgm:cxn modelId="{8029FDFF-7401-43A4-9C4B-4A1BD5C9823B}" type="presOf" srcId="{6DE3EA3A-5A04-492F-861F-0F465DF768F6}" destId="{8780C6B0-1622-4867-A6D3-3F37BD95086B}" srcOrd="0" destOrd="0" presId="urn:microsoft.com/office/officeart/2005/8/layout/vList2"/>
    <dgm:cxn modelId="{F8CFF716-A83C-4A62-981C-44DA62B89D33}" type="presParOf" srcId="{8780C6B0-1622-4867-A6D3-3F37BD95086B}" destId="{0A84D38C-4DD4-4B31-9195-6709D478958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40A39D8-F726-422E-BA05-879E660A7D21}"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91D762CE-0E21-471C-B83E-3D308516E986}">
      <dgm:prSet/>
      <dgm:spPr/>
      <dgm:t>
        <a:bodyPr/>
        <a:lstStyle/>
        <a:p>
          <a:r>
            <a:rPr lang="en-US" dirty="0"/>
            <a:t>Recap of the key points discussed in the presentation</a:t>
          </a:r>
          <a:endParaRPr lang="en-IN" dirty="0"/>
        </a:p>
      </dgm:t>
    </dgm:pt>
    <dgm:pt modelId="{0C5DD9A5-8FDA-40BE-A3EE-95ACECA2B301}" type="parTrans" cxnId="{FCFC369C-6758-4469-87B3-D2C6269CB5CC}">
      <dgm:prSet/>
      <dgm:spPr/>
      <dgm:t>
        <a:bodyPr/>
        <a:lstStyle/>
        <a:p>
          <a:endParaRPr lang="en-IN"/>
        </a:p>
      </dgm:t>
    </dgm:pt>
    <dgm:pt modelId="{D8BF38A6-5955-4246-B7EB-0EE9C20BB354}" type="sibTrans" cxnId="{FCFC369C-6758-4469-87B3-D2C6269CB5CC}">
      <dgm:prSet/>
      <dgm:spPr/>
      <dgm:t>
        <a:bodyPr/>
        <a:lstStyle/>
        <a:p>
          <a:endParaRPr lang="en-IN"/>
        </a:p>
      </dgm:t>
    </dgm:pt>
    <dgm:pt modelId="{B929AA7B-D92A-4BF5-85B1-F4884B7ECD69}">
      <dgm:prSet/>
      <dgm:spPr/>
      <dgm:t>
        <a:bodyPr/>
        <a:lstStyle/>
        <a:p>
          <a:r>
            <a:rPr lang="en-US" dirty="0"/>
            <a:t>Emphasizing the value of GameZ as a mini game website</a:t>
          </a:r>
          <a:endParaRPr lang="en-IN" dirty="0"/>
        </a:p>
      </dgm:t>
    </dgm:pt>
    <dgm:pt modelId="{99AACA1E-99C4-4E5C-9F13-AF986ECBA283}" type="parTrans" cxnId="{AC90DB17-E75C-4561-B5F8-728E3363C30F}">
      <dgm:prSet/>
      <dgm:spPr/>
      <dgm:t>
        <a:bodyPr/>
        <a:lstStyle/>
        <a:p>
          <a:endParaRPr lang="en-IN"/>
        </a:p>
      </dgm:t>
    </dgm:pt>
    <dgm:pt modelId="{8E704136-109F-426B-BF9D-8469D4652EFB}" type="sibTrans" cxnId="{AC90DB17-E75C-4561-B5F8-728E3363C30F}">
      <dgm:prSet/>
      <dgm:spPr/>
      <dgm:t>
        <a:bodyPr/>
        <a:lstStyle/>
        <a:p>
          <a:endParaRPr lang="en-IN"/>
        </a:p>
      </dgm:t>
    </dgm:pt>
    <dgm:pt modelId="{4CA16D08-9402-495A-9EC2-870ABC614BDC}">
      <dgm:prSet/>
      <dgm:spPr/>
      <dgm:t>
        <a:bodyPr/>
        <a:lstStyle/>
        <a:p>
          <a:r>
            <a:rPr lang="en-US"/>
            <a:t>Call to action for users to visit and explore the website</a:t>
          </a:r>
          <a:endParaRPr lang="en-IN"/>
        </a:p>
      </dgm:t>
    </dgm:pt>
    <dgm:pt modelId="{47F15390-11E1-4844-9925-228810EACB73}" type="parTrans" cxnId="{369EB9E4-1FB8-45C8-88DE-BC79D5CD0043}">
      <dgm:prSet/>
      <dgm:spPr/>
      <dgm:t>
        <a:bodyPr/>
        <a:lstStyle/>
        <a:p>
          <a:endParaRPr lang="en-IN"/>
        </a:p>
      </dgm:t>
    </dgm:pt>
    <dgm:pt modelId="{166F1F68-3B8A-4556-9954-4A0B0C818DAF}" type="sibTrans" cxnId="{369EB9E4-1FB8-45C8-88DE-BC79D5CD0043}">
      <dgm:prSet/>
      <dgm:spPr/>
      <dgm:t>
        <a:bodyPr/>
        <a:lstStyle/>
        <a:p>
          <a:endParaRPr lang="en-IN"/>
        </a:p>
      </dgm:t>
    </dgm:pt>
    <dgm:pt modelId="{36A4D802-13D8-451E-B0D9-AE25C299618E}">
      <dgm:prSet/>
      <dgm:spPr/>
      <dgm:t>
        <a:bodyPr/>
        <a:lstStyle/>
        <a:p>
          <a:r>
            <a:rPr lang="en-US"/>
            <a:t>Thanking the audience for their attention and interest</a:t>
          </a:r>
          <a:endParaRPr lang="en-IN"/>
        </a:p>
      </dgm:t>
    </dgm:pt>
    <dgm:pt modelId="{E013744A-07A9-4B3B-B692-D6F76BF405C3}" type="parTrans" cxnId="{4724134F-44EC-4010-BB68-81DD6DD72D1B}">
      <dgm:prSet/>
      <dgm:spPr/>
      <dgm:t>
        <a:bodyPr/>
        <a:lstStyle/>
        <a:p>
          <a:endParaRPr lang="en-IN"/>
        </a:p>
      </dgm:t>
    </dgm:pt>
    <dgm:pt modelId="{E6B2AAF7-DACD-44E3-AFFF-2535C2512C9E}" type="sibTrans" cxnId="{4724134F-44EC-4010-BB68-81DD6DD72D1B}">
      <dgm:prSet/>
      <dgm:spPr/>
      <dgm:t>
        <a:bodyPr/>
        <a:lstStyle/>
        <a:p>
          <a:endParaRPr lang="en-IN"/>
        </a:p>
      </dgm:t>
    </dgm:pt>
    <dgm:pt modelId="{A7702F5A-A994-47BA-AC2F-8988F302F22E}" type="pres">
      <dgm:prSet presAssocID="{840A39D8-F726-422E-BA05-879E660A7D21}" presName="linear" presStyleCnt="0">
        <dgm:presLayoutVars>
          <dgm:animLvl val="lvl"/>
          <dgm:resizeHandles val="exact"/>
        </dgm:presLayoutVars>
      </dgm:prSet>
      <dgm:spPr/>
    </dgm:pt>
    <dgm:pt modelId="{EC680E39-4938-4330-BE3F-6F77BE12238A}" type="pres">
      <dgm:prSet presAssocID="{91D762CE-0E21-471C-B83E-3D308516E986}" presName="parentText" presStyleLbl="node1" presStyleIdx="0" presStyleCnt="4">
        <dgm:presLayoutVars>
          <dgm:chMax val="0"/>
          <dgm:bulletEnabled val="1"/>
        </dgm:presLayoutVars>
      </dgm:prSet>
      <dgm:spPr/>
    </dgm:pt>
    <dgm:pt modelId="{456438E4-9B9D-4EA9-833D-E35D1819476C}" type="pres">
      <dgm:prSet presAssocID="{D8BF38A6-5955-4246-B7EB-0EE9C20BB354}" presName="spacer" presStyleCnt="0"/>
      <dgm:spPr/>
    </dgm:pt>
    <dgm:pt modelId="{7F94C1A6-4AFD-420F-B183-116696CF6345}" type="pres">
      <dgm:prSet presAssocID="{B929AA7B-D92A-4BF5-85B1-F4884B7ECD69}" presName="parentText" presStyleLbl="node1" presStyleIdx="1" presStyleCnt="4">
        <dgm:presLayoutVars>
          <dgm:chMax val="0"/>
          <dgm:bulletEnabled val="1"/>
        </dgm:presLayoutVars>
      </dgm:prSet>
      <dgm:spPr/>
    </dgm:pt>
    <dgm:pt modelId="{D581A629-0D9A-4D5F-A71E-3E16F43DD2FD}" type="pres">
      <dgm:prSet presAssocID="{8E704136-109F-426B-BF9D-8469D4652EFB}" presName="spacer" presStyleCnt="0"/>
      <dgm:spPr/>
    </dgm:pt>
    <dgm:pt modelId="{54A40B70-44D3-4750-B72B-5AC8C589D092}" type="pres">
      <dgm:prSet presAssocID="{4CA16D08-9402-495A-9EC2-870ABC614BDC}" presName="parentText" presStyleLbl="node1" presStyleIdx="2" presStyleCnt="4">
        <dgm:presLayoutVars>
          <dgm:chMax val="0"/>
          <dgm:bulletEnabled val="1"/>
        </dgm:presLayoutVars>
      </dgm:prSet>
      <dgm:spPr/>
    </dgm:pt>
    <dgm:pt modelId="{6610F3F8-2BD6-4B00-908D-D5082E5F6171}" type="pres">
      <dgm:prSet presAssocID="{166F1F68-3B8A-4556-9954-4A0B0C818DAF}" presName="spacer" presStyleCnt="0"/>
      <dgm:spPr/>
    </dgm:pt>
    <dgm:pt modelId="{2BB6D982-1B25-443E-A908-5931B3F36677}" type="pres">
      <dgm:prSet presAssocID="{36A4D802-13D8-451E-B0D9-AE25C299618E}" presName="parentText" presStyleLbl="node1" presStyleIdx="3" presStyleCnt="4">
        <dgm:presLayoutVars>
          <dgm:chMax val="0"/>
          <dgm:bulletEnabled val="1"/>
        </dgm:presLayoutVars>
      </dgm:prSet>
      <dgm:spPr/>
    </dgm:pt>
  </dgm:ptLst>
  <dgm:cxnLst>
    <dgm:cxn modelId="{AC90DB17-E75C-4561-B5F8-728E3363C30F}" srcId="{840A39D8-F726-422E-BA05-879E660A7D21}" destId="{B929AA7B-D92A-4BF5-85B1-F4884B7ECD69}" srcOrd="1" destOrd="0" parTransId="{99AACA1E-99C4-4E5C-9F13-AF986ECBA283}" sibTransId="{8E704136-109F-426B-BF9D-8469D4652EFB}"/>
    <dgm:cxn modelId="{24C69966-514C-4001-A4A8-9390D46E99D1}" type="presOf" srcId="{4CA16D08-9402-495A-9EC2-870ABC614BDC}" destId="{54A40B70-44D3-4750-B72B-5AC8C589D092}" srcOrd="0" destOrd="0" presId="urn:microsoft.com/office/officeart/2005/8/layout/vList2"/>
    <dgm:cxn modelId="{4724134F-44EC-4010-BB68-81DD6DD72D1B}" srcId="{840A39D8-F726-422E-BA05-879E660A7D21}" destId="{36A4D802-13D8-451E-B0D9-AE25C299618E}" srcOrd="3" destOrd="0" parTransId="{E013744A-07A9-4B3B-B692-D6F76BF405C3}" sibTransId="{E6B2AAF7-DACD-44E3-AFFF-2535C2512C9E}"/>
    <dgm:cxn modelId="{42BC2C80-D2D1-4582-823D-7A68A5028621}" type="presOf" srcId="{B929AA7B-D92A-4BF5-85B1-F4884B7ECD69}" destId="{7F94C1A6-4AFD-420F-B183-116696CF6345}" srcOrd="0" destOrd="0" presId="urn:microsoft.com/office/officeart/2005/8/layout/vList2"/>
    <dgm:cxn modelId="{FCFC369C-6758-4469-87B3-D2C6269CB5CC}" srcId="{840A39D8-F726-422E-BA05-879E660A7D21}" destId="{91D762CE-0E21-471C-B83E-3D308516E986}" srcOrd="0" destOrd="0" parTransId="{0C5DD9A5-8FDA-40BE-A3EE-95ACECA2B301}" sibTransId="{D8BF38A6-5955-4246-B7EB-0EE9C20BB354}"/>
    <dgm:cxn modelId="{AE39A0B2-886C-470B-BCE2-34CB3CE7FF57}" type="presOf" srcId="{840A39D8-F726-422E-BA05-879E660A7D21}" destId="{A7702F5A-A994-47BA-AC2F-8988F302F22E}" srcOrd="0" destOrd="0" presId="urn:microsoft.com/office/officeart/2005/8/layout/vList2"/>
    <dgm:cxn modelId="{F0E8DAC2-FC6E-4D53-8A92-2EE90278E7BB}" type="presOf" srcId="{36A4D802-13D8-451E-B0D9-AE25C299618E}" destId="{2BB6D982-1B25-443E-A908-5931B3F36677}" srcOrd="0" destOrd="0" presId="urn:microsoft.com/office/officeart/2005/8/layout/vList2"/>
    <dgm:cxn modelId="{63213EDA-D770-48AE-87EF-2569F3A8DE57}" type="presOf" srcId="{91D762CE-0E21-471C-B83E-3D308516E986}" destId="{EC680E39-4938-4330-BE3F-6F77BE12238A}" srcOrd="0" destOrd="0" presId="urn:microsoft.com/office/officeart/2005/8/layout/vList2"/>
    <dgm:cxn modelId="{369EB9E4-1FB8-45C8-88DE-BC79D5CD0043}" srcId="{840A39D8-F726-422E-BA05-879E660A7D21}" destId="{4CA16D08-9402-495A-9EC2-870ABC614BDC}" srcOrd="2" destOrd="0" parTransId="{47F15390-11E1-4844-9925-228810EACB73}" sibTransId="{166F1F68-3B8A-4556-9954-4A0B0C818DAF}"/>
    <dgm:cxn modelId="{D0E30C46-59B0-471A-B967-1095A6034560}" type="presParOf" srcId="{A7702F5A-A994-47BA-AC2F-8988F302F22E}" destId="{EC680E39-4938-4330-BE3F-6F77BE12238A}" srcOrd="0" destOrd="0" presId="urn:microsoft.com/office/officeart/2005/8/layout/vList2"/>
    <dgm:cxn modelId="{8C46B4DF-3DD6-4145-A57D-C7C130307AA7}" type="presParOf" srcId="{A7702F5A-A994-47BA-AC2F-8988F302F22E}" destId="{456438E4-9B9D-4EA9-833D-E35D1819476C}" srcOrd="1" destOrd="0" presId="urn:microsoft.com/office/officeart/2005/8/layout/vList2"/>
    <dgm:cxn modelId="{ECECC9DB-F971-488D-A863-778795FCC0FB}" type="presParOf" srcId="{A7702F5A-A994-47BA-AC2F-8988F302F22E}" destId="{7F94C1A6-4AFD-420F-B183-116696CF6345}" srcOrd="2" destOrd="0" presId="urn:microsoft.com/office/officeart/2005/8/layout/vList2"/>
    <dgm:cxn modelId="{FAED5672-CD0D-4760-9BC1-02F13CFEEA49}" type="presParOf" srcId="{A7702F5A-A994-47BA-AC2F-8988F302F22E}" destId="{D581A629-0D9A-4D5F-A71E-3E16F43DD2FD}" srcOrd="3" destOrd="0" presId="urn:microsoft.com/office/officeart/2005/8/layout/vList2"/>
    <dgm:cxn modelId="{59A86C31-9591-4D8E-AA0D-62B877C333B8}" type="presParOf" srcId="{A7702F5A-A994-47BA-AC2F-8988F302F22E}" destId="{54A40B70-44D3-4750-B72B-5AC8C589D092}" srcOrd="4" destOrd="0" presId="urn:microsoft.com/office/officeart/2005/8/layout/vList2"/>
    <dgm:cxn modelId="{D06D0D3C-8B40-406E-84CF-3330CFC9D03F}" type="presParOf" srcId="{A7702F5A-A994-47BA-AC2F-8988F302F22E}" destId="{6610F3F8-2BD6-4B00-908D-D5082E5F6171}" srcOrd="5" destOrd="0" presId="urn:microsoft.com/office/officeart/2005/8/layout/vList2"/>
    <dgm:cxn modelId="{57780C32-614E-47ED-A033-D19AB4373EBA}" type="presParOf" srcId="{A7702F5A-A994-47BA-AC2F-8988F302F22E}" destId="{2BB6D982-1B25-443E-A908-5931B3F36677}"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84E5F0-DB64-4EDE-9AA0-2764649A0719}" type="doc">
      <dgm:prSet loTypeId="urn:microsoft.com/office/officeart/2005/8/layout/vList2" loCatId="list" qsTypeId="urn:microsoft.com/office/officeart/2005/8/quickstyle/3d2" qsCatId="3D" csTypeId="urn:microsoft.com/office/officeart/2005/8/colors/colorful2" csCatId="colorful"/>
      <dgm:spPr/>
      <dgm:t>
        <a:bodyPr/>
        <a:lstStyle/>
        <a:p>
          <a:endParaRPr lang="en-IN"/>
        </a:p>
      </dgm:t>
    </dgm:pt>
    <dgm:pt modelId="{54854566-F05C-4297-B6C7-AF3836AFB2C0}">
      <dgm:prSet/>
      <dgm:spPr/>
      <dgm:t>
        <a:bodyPr/>
        <a:lstStyle/>
        <a:p>
          <a:r>
            <a:rPr lang="en-US"/>
            <a:t>Introduction</a:t>
          </a:r>
          <a:endParaRPr lang="en-IN"/>
        </a:p>
      </dgm:t>
    </dgm:pt>
    <dgm:pt modelId="{EFA95789-B047-4C68-913A-166F5E8E969F}" type="parTrans" cxnId="{1C501BCA-872B-4EBC-B57C-D8C8222384BC}">
      <dgm:prSet/>
      <dgm:spPr/>
      <dgm:t>
        <a:bodyPr/>
        <a:lstStyle/>
        <a:p>
          <a:endParaRPr lang="en-IN"/>
        </a:p>
      </dgm:t>
    </dgm:pt>
    <dgm:pt modelId="{2F65BD1B-E488-4629-A9D1-2A3AADDF997A}" type="sibTrans" cxnId="{1C501BCA-872B-4EBC-B57C-D8C8222384BC}">
      <dgm:prSet/>
      <dgm:spPr/>
      <dgm:t>
        <a:bodyPr/>
        <a:lstStyle/>
        <a:p>
          <a:endParaRPr lang="en-IN"/>
        </a:p>
      </dgm:t>
    </dgm:pt>
    <dgm:pt modelId="{6B01A60C-6C4D-4BEA-BBF2-893178145760}">
      <dgm:prSet/>
      <dgm:spPr/>
      <dgm:t>
        <a:bodyPr/>
        <a:lstStyle/>
        <a:p>
          <a:r>
            <a:rPr lang="en-US" dirty="0"/>
            <a:t>The Power of HTML, CSS, and JavaScript</a:t>
          </a:r>
          <a:endParaRPr lang="en-IN" dirty="0"/>
        </a:p>
      </dgm:t>
    </dgm:pt>
    <dgm:pt modelId="{F2D29942-4D2F-46DC-82CE-5ED2170E03AB}" type="parTrans" cxnId="{1B66A5C7-0AC3-40C5-A87E-D5A8B531FBE9}">
      <dgm:prSet/>
      <dgm:spPr/>
      <dgm:t>
        <a:bodyPr/>
        <a:lstStyle/>
        <a:p>
          <a:endParaRPr lang="en-IN"/>
        </a:p>
      </dgm:t>
    </dgm:pt>
    <dgm:pt modelId="{43A29C5B-81D9-4FEE-9A20-F3D1346F070A}" type="sibTrans" cxnId="{1B66A5C7-0AC3-40C5-A87E-D5A8B531FBE9}">
      <dgm:prSet/>
      <dgm:spPr/>
      <dgm:t>
        <a:bodyPr/>
        <a:lstStyle/>
        <a:p>
          <a:endParaRPr lang="en-IN"/>
        </a:p>
      </dgm:t>
    </dgm:pt>
    <dgm:pt modelId="{41522727-DAB7-4400-8046-94C168036CD6}">
      <dgm:prSet/>
      <dgm:spPr/>
      <dgm:t>
        <a:bodyPr/>
        <a:lstStyle/>
        <a:p>
          <a:r>
            <a:rPr lang="en-US"/>
            <a:t>Game Selection Process</a:t>
          </a:r>
          <a:endParaRPr lang="en-IN"/>
        </a:p>
      </dgm:t>
    </dgm:pt>
    <dgm:pt modelId="{B6FF281E-0C74-47C4-84BB-BF91D2F188F8}" type="parTrans" cxnId="{AAC74803-C37A-446C-8E11-1754C0E43E4E}">
      <dgm:prSet/>
      <dgm:spPr/>
      <dgm:t>
        <a:bodyPr/>
        <a:lstStyle/>
        <a:p>
          <a:endParaRPr lang="en-IN"/>
        </a:p>
      </dgm:t>
    </dgm:pt>
    <dgm:pt modelId="{EC09296C-E2E2-4538-AC5C-4B0B22B916A8}" type="sibTrans" cxnId="{AAC74803-C37A-446C-8E11-1754C0E43E4E}">
      <dgm:prSet/>
      <dgm:spPr/>
      <dgm:t>
        <a:bodyPr/>
        <a:lstStyle/>
        <a:p>
          <a:endParaRPr lang="en-IN"/>
        </a:p>
      </dgm:t>
    </dgm:pt>
    <dgm:pt modelId="{840A9A58-007C-4BF0-8023-B88DC48CF20A}">
      <dgm:prSet/>
      <dgm:spPr/>
      <dgm:t>
        <a:bodyPr/>
        <a:lstStyle/>
        <a:p>
          <a:r>
            <a:rPr lang="en-US"/>
            <a:t>Game Features and Functionality</a:t>
          </a:r>
          <a:endParaRPr lang="en-IN"/>
        </a:p>
      </dgm:t>
    </dgm:pt>
    <dgm:pt modelId="{D92C6AF1-4B66-4882-9B10-51BF3A526384}" type="parTrans" cxnId="{A8A9BA3E-A3AE-4A2F-BF55-551712DE166F}">
      <dgm:prSet/>
      <dgm:spPr/>
      <dgm:t>
        <a:bodyPr/>
        <a:lstStyle/>
        <a:p>
          <a:endParaRPr lang="en-IN"/>
        </a:p>
      </dgm:t>
    </dgm:pt>
    <dgm:pt modelId="{A9FA416F-7A36-4B56-ADF1-8A7983646BD9}" type="sibTrans" cxnId="{A8A9BA3E-A3AE-4A2F-BF55-551712DE166F}">
      <dgm:prSet/>
      <dgm:spPr/>
      <dgm:t>
        <a:bodyPr/>
        <a:lstStyle/>
        <a:p>
          <a:endParaRPr lang="en-IN"/>
        </a:p>
      </dgm:t>
    </dgm:pt>
    <dgm:pt modelId="{35BBD693-59B2-4E6A-B6F4-A55CDF539F72}">
      <dgm:prSet/>
      <dgm:spPr/>
      <dgm:t>
        <a:bodyPr/>
        <a:lstStyle/>
        <a:p>
          <a:r>
            <a:rPr lang="en-US" dirty="0"/>
            <a:t>GameZ: A Hub for Entertainment</a:t>
          </a:r>
          <a:endParaRPr lang="en-IN" dirty="0"/>
        </a:p>
      </dgm:t>
    </dgm:pt>
    <dgm:pt modelId="{F43371CC-3CC4-4073-B9D1-0CFB4204EEBA}" type="parTrans" cxnId="{EC60948E-3A97-4C64-A43A-5DBE66D47C5B}">
      <dgm:prSet/>
      <dgm:spPr/>
      <dgm:t>
        <a:bodyPr/>
        <a:lstStyle/>
        <a:p>
          <a:endParaRPr lang="en-IN"/>
        </a:p>
      </dgm:t>
    </dgm:pt>
    <dgm:pt modelId="{389A4B2C-7155-4283-8F90-B37520F29BFC}" type="sibTrans" cxnId="{EC60948E-3A97-4C64-A43A-5DBE66D47C5B}">
      <dgm:prSet/>
      <dgm:spPr/>
      <dgm:t>
        <a:bodyPr/>
        <a:lstStyle/>
        <a:p>
          <a:endParaRPr lang="en-IN"/>
        </a:p>
      </dgm:t>
    </dgm:pt>
    <dgm:pt modelId="{4FF68483-5B91-4C08-9324-62FA455B94A5}">
      <dgm:prSet/>
      <dgm:spPr/>
      <dgm:t>
        <a:bodyPr/>
        <a:lstStyle/>
        <a:p>
          <a:r>
            <a:rPr lang="en-US"/>
            <a:t>User Experience and Interface Design</a:t>
          </a:r>
          <a:endParaRPr lang="en-IN"/>
        </a:p>
      </dgm:t>
    </dgm:pt>
    <dgm:pt modelId="{1AD7A7D5-A897-48C9-A9E0-762832741229}" type="parTrans" cxnId="{85D0DD84-3095-439B-88DC-00DA6C46F548}">
      <dgm:prSet/>
      <dgm:spPr/>
      <dgm:t>
        <a:bodyPr/>
        <a:lstStyle/>
        <a:p>
          <a:endParaRPr lang="en-IN"/>
        </a:p>
      </dgm:t>
    </dgm:pt>
    <dgm:pt modelId="{8546784D-7B88-45DE-BDD3-3860EB9B92C1}" type="sibTrans" cxnId="{85D0DD84-3095-439B-88DC-00DA6C46F548}">
      <dgm:prSet/>
      <dgm:spPr/>
      <dgm:t>
        <a:bodyPr/>
        <a:lstStyle/>
        <a:p>
          <a:endParaRPr lang="en-IN"/>
        </a:p>
      </dgm:t>
    </dgm:pt>
    <dgm:pt modelId="{CBDC251D-BB28-48FC-B74A-E878405187FC}">
      <dgm:prSet/>
      <dgm:spPr/>
      <dgm:t>
        <a:bodyPr/>
        <a:lstStyle/>
        <a:p>
          <a:r>
            <a:rPr lang="en-US"/>
            <a:t>Future Developments and Expansion</a:t>
          </a:r>
          <a:endParaRPr lang="en-IN"/>
        </a:p>
      </dgm:t>
    </dgm:pt>
    <dgm:pt modelId="{EA04EC53-0826-4A98-B9FD-F1C0B263E09B}" type="parTrans" cxnId="{F6BF4DB8-9912-4101-9ECC-FBD41668FB8D}">
      <dgm:prSet/>
      <dgm:spPr/>
      <dgm:t>
        <a:bodyPr/>
        <a:lstStyle/>
        <a:p>
          <a:endParaRPr lang="en-IN"/>
        </a:p>
      </dgm:t>
    </dgm:pt>
    <dgm:pt modelId="{C2DD9E9C-23DA-4FA8-9F4A-51D85A6AD4B9}" type="sibTrans" cxnId="{F6BF4DB8-9912-4101-9ECC-FBD41668FB8D}">
      <dgm:prSet/>
      <dgm:spPr/>
      <dgm:t>
        <a:bodyPr/>
        <a:lstStyle/>
        <a:p>
          <a:endParaRPr lang="en-IN"/>
        </a:p>
      </dgm:t>
    </dgm:pt>
    <dgm:pt modelId="{77CE17ED-5DAA-4E9F-A17E-CE637FAA124F}">
      <dgm:prSet/>
      <dgm:spPr/>
      <dgm:t>
        <a:bodyPr/>
        <a:lstStyle/>
        <a:p>
          <a:r>
            <a:rPr lang="en-US"/>
            <a:t>Conclusion</a:t>
          </a:r>
          <a:endParaRPr lang="en-IN"/>
        </a:p>
      </dgm:t>
    </dgm:pt>
    <dgm:pt modelId="{B4DA2A75-CFB9-4D29-90DE-335C060FC6F5}" type="parTrans" cxnId="{59729498-2EE2-4FC1-8DFE-EC78F76CD5E0}">
      <dgm:prSet/>
      <dgm:spPr/>
      <dgm:t>
        <a:bodyPr/>
        <a:lstStyle/>
        <a:p>
          <a:endParaRPr lang="en-IN"/>
        </a:p>
      </dgm:t>
    </dgm:pt>
    <dgm:pt modelId="{5E0D2FAB-12B4-4C3D-8D84-C3E86D06E25D}" type="sibTrans" cxnId="{59729498-2EE2-4FC1-8DFE-EC78F76CD5E0}">
      <dgm:prSet/>
      <dgm:spPr/>
      <dgm:t>
        <a:bodyPr/>
        <a:lstStyle/>
        <a:p>
          <a:endParaRPr lang="en-IN"/>
        </a:p>
      </dgm:t>
    </dgm:pt>
    <dgm:pt modelId="{08F9F417-10D1-49D3-8C78-16CBF6A159C3}" type="pres">
      <dgm:prSet presAssocID="{0D84E5F0-DB64-4EDE-9AA0-2764649A0719}" presName="linear" presStyleCnt="0">
        <dgm:presLayoutVars>
          <dgm:animLvl val="lvl"/>
          <dgm:resizeHandles val="exact"/>
        </dgm:presLayoutVars>
      </dgm:prSet>
      <dgm:spPr/>
    </dgm:pt>
    <dgm:pt modelId="{B91C3EB9-D480-4C98-8276-D35C24A1608E}" type="pres">
      <dgm:prSet presAssocID="{54854566-F05C-4297-B6C7-AF3836AFB2C0}" presName="parentText" presStyleLbl="node1" presStyleIdx="0" presStyleCnt="8">
        <dgm:presLayoutVars>
          <dgm:chMax val="0"/>
          <dgm:bulletEnabled val="1"/>
        </dgm:presLayoutVars>
      </dgm:prSet>
      <dgm:spPr/>
    </dgm:pt>
    <dgm:pt modelId="{B111E4BE-A393-423F-B76E-FF685953AFBB}" type="pres">
      <dgm:prSet presAssocID="{2F65BD1B-E488-4629-A9D1-2A3AADDF997A}" presName="spacer" presStyleCnt="0"/>
      <dgm:spPr/>
    </dgm:pt>
    <dgm:pt modelId="{71C52F43-A0F3-4687-A608-5D3172425129}" type="pres">
      <dgm:prSet presAssocID="{6B01A60C-6C4D-4BEA-BBF2-893178145760}" presName="parentText" presStyleLbl="node1" presStyleIdx="1" presStyleCnt="8">
        <dgm:presLayoutVars>
          <dgm:chMax val="0"/>
          <dgm:bulletEnabled val="1"/>
        </dgm:presLayoutVars>
      </dgm:prSet>
      <dgm:spPr/>
    </dgm:pt>
    <dgm:pt modelId="{AF73A8D4-BB35-41A9-9D19-30C6F725E159}" type="pres">
      <dgm:prSet presAssocID="{43A29C5B-81D9-4FEE-9A20-F3D1346F070A}" presName="spacer" presStyleCnt="0"/>
      <dgm:spPr/>
    </dgm:pt>
    <dgm:pt modelId="{A175A2DA-78AC-4F3B-8550-44B694EFE934}" type="pres">
      <dgm:prSet presAssocID="{41522727-DAB7-4400-8046-94C168036CD6}" presName="parentText" presStyleLbl="node1" presStyleIdx="2" presStyleCnt="8">
        <dgm:presLayoutVars>
          <dgm:chMax val="0"/>
          <dgm:bulletEnabled val="1"/>
        </dgm:presLayoutVars>
      </dgm:prSet>
      <dgm:spPr/>
    </dgm:pt>
    <dgm:pt modelId="{53465B07-3BF3-4568-A1E6-5AF4060E114A}" type="pres">
      <dgm:prSet presAssocID="{EC09296C-E2E2-4538-AC5C-4B0B22B916A8}" presName="spacer" presStyleCnt="0"/>
      <dgm:spPr/>
    </dgm:pt>
    <dgm:pt modelId="{BBDB0C28-9374-44E9-9A22-E3C215F15B99}" type="pres">
      <dgm:prSet presAssocID="{840A9A58-007C-4BF0-8023-B88DC48CF20A}" presName="parentText" presStyleLbl="node1" presStyleIdx="3" presStyleCnt="8">
        <dgm:presLayoutVars>
          <dgm:chMax val="0"/>
          <dgm:bulletEnabled val="1"/>
        </dgm:presLayoutVars>
      </dgm:prSet>
      <dgm:spPr/>
    </dgm:pt>
    <dgm:pt modelId="{D8D8750F-E7F8-45E1-825F-DC4DA9ADF072}" type="pres">
      <dgm:prSet presAssocID="{A9FA416F-7A36-4B56-ADF1-8A7983646BD9}" presName="spacer" presStyleCnt="0"/>
      <dgm:spPr/>
    </dgm:pt>
    <dgm:pt modelId="{85E66282-C8C1-4F81-9D15-36AFEE967667}" type="pres">
      <dgm:prSet presAssocID="{35BBD693-59B2-4E6A-B6F4-A55CDF539F72}" presName="parentText" presStyleLbl="node1" presStyleIdx="4" presStyleCnt="8">
        <dgm:presLayoutVars>
          <dgm:chMax val="0"/>
          <dgm:bulletEnabled val="1"/>
        </dgm:presLayoutVars>
      </dgm:prSet>
      <dgm:spPr/>
    </dgm:pt>
    <dgm:pt modelId="{E6FF6A2F-D6F9-4915-A2B1-0C513E2ED4F9}" type="pres">
      <dgm:prSet presAssocID="{389A4B2C-7155-4283-8F90-B37520F29BFC}" presName="spacer" presStyleCnt="0"/>
      <dgm:spPr/>
    </dgm:pt>
    <dgm:pt modelId="{7836E601-C682-4569-8267-03323A432A67}" type="pres">
      <dgm:prSet presAssocID="{4FF68483-5B91-4C08-9324-62FA455B94A5}" presName="parentText" presStyleLbl="node1" presStyleIdx="5" presStyleCnt="8">
        <dgm:presLayoutVars>
          <dgm:chMax val="0"/>
          <dgm:bulletEnabled val="1"/>
        </dgm:presLayoutVars>
      </dgm:prSet>
      <dgm:spPr/>
    </dgm:pt>
    <dgm:pt modelId="{CD8FFA4D-EC52-45BD-A178-2431586F83B0}" type="pres">
      <dgm:prSet presAssocID="{8546784D-7B88-45DE-BDD3-3860EB9B92C1}" presName="spacer" presStyleCnt="0"/>
      <dgm:spPr/>
    </dgm:pt>
    <dgm:pt modelId="{AD095644-E50F-462A-B55D-31B1CB31FAD1}" type="pres">
      <dgm:prSet presAssocID="{CBDC251D-BB28-48FC-B74A-E878405187FC}" presName="parentText" presStyleLbl="node1" presStyleIdx="6" presStyleCnt="8">
        <dgm:presLayoutVars>
          <dgm:chMax val="0"/>
          <dgm:bulletEnabled val="1"/>
        </dgm:presLayoutVars>
      </dgm:prSet>
      <dgm:spPr/>
    </dgm:pt>
    <dgm:pt modelId="{FDBE0F96-5ACB-46D7-9E30-36FD05F77D48}" type="pres">
      <dgm:prSet presAssocID="{C2DD9E9C-23DA-4FA8-9F4A-51D85A6AD4B9}" presName="spacer" presStyleCnt="0"/>
      <dgm:spPr/>
    </dgm:pt>
    <dgm:pt modelId="{07516503-9D96-4EEC-926C-11A8BAAEB60E}" type="pres">
      <dgm:prSet presAssocID="{77CE17ED-5DAA-4E9F-A17E-CE637FAA124F}" presName="parentText" presStyleLbl="node1" presStyleIdx="7" presStyleCnt="8">
        <dgm:presLayoutVars>
          <dgm:chMax val="0"/>
          <dgm:bulletEnabled val="1"/>
        </dgm:presLayoutVars>
      </dgm:prSet>
      <dgm:spPr/>
    </dgm:pt>
  </dgm:ptLst>
  <dgm:cxnLst>
    <dgm:cxn modelId="{AAC74803-C37A-446C-8E11-1754C0E43E4E}" srcId="{0D84E5F0-DB64-4EDE-9AA0-2764649A0719}" destId="{41522727-DAB7-4400-8046-94C168036CD6}" srcOrd="2" destOrd="0" parTransId="{B6FF281E-0C74-47C4-84BB-BF91D2F188F8}" sibTransId="{EC09296C-E2E2-4538-AC5C-4B0B22B916A8}"/>
    <dgm:cxn modelId="{9B4C0F1A-FD05-4D4D-8FD7-A567BE783416}" type="presOf" srcId="{840A9A58-007C-4BF0-8023-B88DC48CF20A}" destId="{BBDB0C28-9374-44E9-9A22-E3C215F15B99}" srcOrd="0" destOrd="0" presId="urn:microsoft.com/office/officeart/2005/8/layout/vList2"/>
    <dgm:cxn modelId="{A8A9BA3E-A3AE-4A2F-BF55-551712DE166F}" srcId="{0D84E5F0-DB64-4EDE-9AA0-2764649A0719}" destId="{840A9A58-007C-4BF0-8023-B88DC48CF20A}" srcOrd="3" destOrd="0" parTransId="{D92C6AF1-4B66-4882-9B10-51BF3A526384}" sibTransId="{A9FA416F-7A36-4B56-ADF1-8A7983646BD9}"/>
    <dgm:cxn modelId="{51CE1447-65D4-4601-8041-DA5916F6D39D}" type="presOf" srcId="{35BBD693-59B2-4E6A-B6F4-A55CDF539F72}" destId="{85E66282-C8C1-4F81-9D15-36AFEE967667}" srcOrd="0" destOrd="0" presId="urn:microsoft.com/office/officeart/2005/8/layout/vList2"/>
    <dgm:cxn modelId="{31CEB553-1D77-430D-BF42-E6D1E30ABE76}" type="presOf" srcId="{41522727-DAB7-4400-8046-94C168036CD6}" destId="{A175A2DA-78AC-4F3B-8550-44B694EFE934}" srcOrd="0" destOrd="0" presId="urn:microsoft.com/office/officeart/2005/8/layout/vList2"/>
    <dgm:cxn modelId="{85D0DD84-3095-439B-88DC-00DA6C46F548}" srcId="{0D84E5F0-DB64-4EDE-9AA0-2764649A0719}" destId="{4FF68483-5B91-4C08-9324-62FA455B94A5}" srcOrd="5" destOrd="0" parTransId="{1AD7A7D5-A897-48C9-A9E0-762832741229}" sibTransId="{8546784D-7B88-45DE-BDD3-3860EB9B92C1}"/>
    <dgm:cxn modelId="{EC60948E-3A97-4C64-A43A-5DBE66D47C5B}" srcId="{0D84E5F0-DB64-4EDE-9AA0-2764649A0719}" destId="{35BBD693-59B2-4E6A-B6F4-A55CDF539F72}" srcOrd="4" destOrd="0" parTransId="{F43371CC-3CC4-4073-B9D1-0CFB4204EEBA}" sibTransId="{389A4B2C-7155-4283-8F90-B37520F29BFC}"/>
    <dgm:cxn modelId="{59729498-2EE2-4FC1-8DFE-EC78F76CD5E0}" srcId="{0D84E5F0-DB64-4EDE-9AA0-2764649A0719}" destId="{77CE17ED-5DAA-4E9F-A17E-CE637FAA124F}" srcOrd="7" destOrd="0" parTransId="{B4DA2A75-CFB9-4D29-90DE-335C060FC6F5}" sibTransId="{5E0D2FAB-12B4-4C3D-8D84-C3E86D06E25D}"/>
    <dgm:cxn modelId="{0F11EBA5-3A04-43F7-85BB-8B69E4C1872E}" type="presOf" srcId="{54854566-F05C-4297-B6C7-AF3836AFB2C0}" destId="{B91C3EB9-D480-4C98-8276-D35C24A1608E}" srcOrd="0" destOrd="0" presId="urn:microsoft.com/office/officeart/2005/8/layout/vList2"/>
    <dgm:cxn modelId="{907783B5-311E-4D08-A216-3D9D9008EE19}" type="presOf" srcId="{6B01A60C-6C4D-4BEA-BBF2-893178145760}" destId="{71C52F43-A0F3-4687-A608-5D3172425129}" srcOrd="0" destOrd="0" presId="urn:microsoft.com/office/officeart/2005/8/layout/vList2"/>
    <dgm:cxn modelId="{F6BF4DB8-9912-4101-9ECC-FBD41668FB8D}" srcId="{0D84E5F0-DB64-4EDE-9AA0-2764649A0719}" destId="{CBDC251D-BB28-48FC-B74A-E878405187FC}" srcOrd="6" destOrd="0" parTransId="{EA04EC53-0826-4A98-B9FD-F1C0B263E09B}" sibTransId="{C2DD9E9C-23DA-4FA8-9F4A-51D85A6AD4B9}"/>
    <dgm:cxn modelId="{1B66A5C7-0AC3-40C5-A87E-D5A8B531FBE9}" srcId="{0D84E5F0-DB64-4EDE-9AA0-2764649A0719}" destId="{6B01A60C-6C4D-4BEA-BBF2-893178145760}" srcOrd="1" destOrd="0" parTransId="{F2D29942-4D2F-46DC-82CE-5ED2170E03AB}" sibTransId="{43A29C5B-81D9-4FEE-9A20-F3D1346F070A}"/>
    <dgm:cxn modelId="{1C501BCA-872B-4EBC-B57C-D8C8222384BC}" srcId="{0D84E5F0-DB64-4EDE-9AA0-2764649A0719}" destId="{54854566-F05C-4297-B6C7-AF3836AFB2C0}" srcOrd="0" destOrd="0" parTransId="{EFA95789-B047-4C68-913A-166F5E8E969F}" sibTransId="{2F65BD1B-E488-4629-A9D1-2A3AADDF997A}"/>
    <dgm:cxn modelId="{34B35FCA-6FDE-4BFB-A759-CE3CC6E78F21}" type="presOf" srcId="{77CE17ED-5DAA-4E9F-A17E-CE637FAA124F}" destId="{07516503-9D96-4EEC-926C-11A8BAAEB60E}" srcOrd="0" destOrd="0" presId="urn:microsoft.com/office/officeart/2005/8/layout/vList2"/>
    <dgm:cxn modelId="{BA97DBEF-D375-453E-A60C-488060F6CFAA}" type="presOf" srcId="{0D84E5F0-DB64-4EDE-9AA0-2764649A0719}" destId="{08F9F417-10D1-49D3-8C78-16CBF6A159C3}" srcOrd="0" destOrd="0" presId="urn:microsoft.com/office/officeart/2005/8/layout/vList2"/>
    <dgm:cxn modelId="{6B8AC6F0-F94C-4FE1-80B2-2AD067FFB79D}" type="presOf" srcId="{CBDC251D-BB28-48FC-B74A-E878405187FC}" destId="{AD095644-E50F-462A-B55D-31B1CB31FAD1}" srcOrd="0" destOrd="0" presId="urn:microsoft.com/office/officeart/2005/8/layout/vList2"/>
    <dgm:cxn modelId="{360EDCF5-1874-4D97-AB92-AE09766A36CE}" type="presOf" srcId="{4FF68483-5B91-4C08-9324-62FA455B94A5}" destId="{7836E601-C682-4569-8267-03323A432A67}" srcOrd="0" destOrd="0" presId="urn:microsoft.com/office/officeart/2005/8/layout/vList2"/>
    <dgm:cxn modelId="{03754D5E-6E4A-46FF-886F-F9359396FB02}" type="presParOf" srcId="{08F9F417-10D1-49D3-8C78-16CBF6A159C3}" destId="{B91C3EB9-D480-4C98-8276-D35C24A1608E}" srcOrd="0" destOrd="0" presId="urn:microsoft.com/office/officeart/2005/8/layout/vList2"/>
    <dgm:cxn modelId="{8E42D6F3-ADAC-4111-AA52-70C06EFD33AE}" type="presParOf" srcId="{08F9F417-10D1-49D3-8C78-16CBF6A159C3}" destId="{B111E4BE-A393-423F-B76E-FF685953AFBB}" srcOrd="1" destOrd="0" presId="urn:microsoft.com/office/officeart/2005/8/layout/vList2"/>
    <dgm:cxn modelId="{FBDE8C36-54F2-4869-9F96-7EC57C3F2D9F}" type="presParOf" srcId="{08F9F417-10D1-49D3-8C78-16CBF6A159C3}" destId="{71C52F43-A0F3-4687-A608-5D3172425129}" srcOrd="2" destOrd="0" presId="urn:microsoft.com/office/officeart/2005/8/layout/vList2"/>
    <dgm:cxn modelId="{E97C4611-921F-4110-8070-92A29D3A1241}" type="presParOf" srcId="{08F9F417-10D1-49D3-8C78-16CBF6A159C3}" destId="{AF73A8D4-BB35-41A9-9D19-30C6F725E159}" srcOrd="3" destOrd="0" presId="urn:microsoft.com/office/officeart/2005/8/layout/vList2"/>
    <dgm:cxn modelId="{1A8A834A-C2B5-4E78-9538-C4F61566A5A5}" type="presParOf" srcId="{08F9F417-10D1-49D3-8C78-16CBF6A159C3}" destId="{A175A2DA-78AC-4F3B-8550-44B694EFE934}" srcOrd="4" destOrd="0" presId="urn:microsoft.com/office/officeart/2005/8/layout/vList2"/>
    <dgm:cxn modelId="{EEC03C25-0B9F-4F8C-9008-26EE7618CAAF}" type="presParOf" srcId="{08F9F417-10D1-49D3-8C78-16CBF6A159C3}" destId="{53465B07-3BF3-4568-A1E6-5AF4060E114A}" srcOrd="5" destOrd="0" presId="urn:microsoft.com/office/officeart/2005/8/layout/vList2"/>
    <dgm:cxn modelId="{D9878257-0E7E-4718-A91E-2AF92F852435}" type="presParOf" srcId="{08F9F417-10D1-49D3-8C78-16CBF6A159C3}" destId="{BBDB0C28-9374-44E9-9A22-E3C215F15B99}" srcOrd="6" destOrd="0" presId="urn:microsoft.com/office/officeart/2005/8/layout/vList2"/>
    <dgm:cxn modelId="{4FFC4EDC-B308-4788-9C89-840097442F65}" type="presParOf" srcId="{08F9F417-10D1-49D3-8C78-16CBF6A159C3}" destId="{D8D8750F-E7F8-45E1-825F-DC4DA9ADF072}" srcOrd="7" destOrd="0" presId="urn:microsoft.com/office/officeart/2005/8/layout/vList2"/>
    <dgm:cxn modelId="{9990CF97-6245-4718-99BD-2F3B15D93B89}" type="presParOf" srcId="{08F9F417-10D1-49D3-8C78-16CBF6A159C3}" destId="{85E66282-C8C1-4F81-9D15-36AFEE967667}" srcOrd="8" destOrd="0" presId="urn:microsoft.com/office/officeart/2005/8/layout/vList2"/>
    <dgm:cxn modelId="{CE1AB2BB-7144-4992-9CC9-CEFCC4D07AC7}" type="presParOf" srcId="{08F9F417-10D1-49D3-8C78-16CBF6A159C3}" destId="{E6FF6A2F-D6F9-4915-A2B1-0C513E2ED4F9}" srcOrd="9" destOrd="0" presId="urn:microsoft.com/office/officeart/2005/8/layout/vList2"/>
    <dgm:cxn modelId="{571434E2-A349-4C59-AB60-55C3B11B4404}" type="presParOf" srcId="{08F9F417-10D1-49D3-8C78-16CBF6A159C3}" destId="{7836E601-C682-4569-8267-03323A432A67}" srcOrd="10" destOrd="0" presId="urn:microsoft.com/office/officeart/2005/8/layout/vList2"/>
    <dgm:cxn modelId="{31BBDA4D-6C65-4DE4-B8A9-FA87D57B0F7D}" type="presParOf" srcId="{08F9F417-10D1-49D3-8C78-16CBF6A159C3}" destId="{CD8FFA4D-EC52-45BD-A178-2431586F83B0}" srcOrd="11" destOrd="0" presId="urn:microsoft.com/office/officeart/2005/8/layout/vList2"/>
    <dgm:cxn modelId="{5337C285-5D44-4599-85B0-2AB976F634BD}" type="presParOf" srcId="{08F9F417-10D1-49D3-8C78-16CBF6A159C3}" destId="{AD095644-E50F-462A-B55D-31B1CB31FAD1}" srcOrd="12" destOrd="0" presId="urn:microsoft.com/office/officeart/2005/8/layout/vList2"/>
    <dgm:cxn modelId="{4296540A-2048-4514-8721-E61C3934861E}" type="presParOf" srcId="{08F9F417-10D1-49D3-8C78-16CBF6A159C3}" destId="{FDBE0F96-5ACB-46D7-9E30-36FD05F77D48}" srcOrd="13" destOrd="0" presId="urn:microsoft.com/office/officeart/2005/8/layout/vList2"/>
    <dgm:cxn modelId="{34E000A2-8E53-4236-908C-625708C0860A}" type="presParOf" srcId="{08F9F417-10D1-49D3-8C78-16CBF6A159C3}" destId="{07516503-9D96-4EEC-926C-11A8BAAEB60E}" srcOrd="1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664C82-2F1A-4B3C-B0DF-DF8DDD4D0FB1}"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E995E871-B820-4B0A-A17C-151D11E9020F}">
      <dgm:prSet/>
      <dgm:spPr/>
      <dgm:t>
        <a:bodyPr/>
        <a:lstStyle/>
        <a:p>
          <a:pPr algn="ctr"/>
          <a:r>
            <a:rPr lang="en-IN" b="0" dirty="0"/>
            <a:t>Introduction</a:t>
          </a:r>
        </a:p>
      </dgm:t>
    </dgm:pt>
    <dgm:pt modelId="{3E75701D-61A3-4144-B48F-422BAFA84A94}" type="parTrans" cxnId="{97C1FD6E-50B6-4ED0-AE6D-33D364882722}">
      <dgm:prSet/>
      <dgm:spPr/>
      <dgm:t>
        <a:bodyPr/>
        <a:lstStyle/>
        <a:p>
          <a:endParaRPr lang="en-IN"/>
        </a:p>
      </dgm:t>
    </dgm:pt>
    <dgm:pt modelId="{EC48C8F9-0BEA-48A2-AB3A-B1782155202A}" type="sibTrans" cxnId="{97C1FD6E-50B6-4ED0-AE6D-33D364882722}">
      <dgm:prSet/>
      <dgm:spPr/>
      <dgm:t>
        <a:bodyPr/>
        <a:lstStyle/>
        <a:p>
          <a:endParaRPr lang="en-IN"/>
        </a:p>
      </dgm:t>
    </dgm:pt>
    <dgm:pt modelId="{8BD8563F-93E2-458E-8347-3C3B37501EF6}" type="pres">
      <dgm:prSet presAssocID="{45664C82-2F1A-4B3C-B0DF-DF8DDD4D0FB1}" presName="linear" presStyleCnt="0">
        <dgm:presLayoutVars>
          <dgm:animLvl val="lvl"/>
          <dgm:resizeHandles val="exact"/>
        </dgm:presLayoutVars>
      </dgm:prSet>
      <dgm:spPr/>
    </dgm:pt>
    <dgm:pt modelId="{AF7B9494-8B69-46CE-A414-F218CF1B4E82}" type="pres">
      <dgm:prSet presAssocID="{E995E871-B820-4B0A-A17C-151D11E9020F}" presName="parentText" presStyleLbl="node1" presStyleIdx="0" presStyleCnt="1" custLinFactNeighborX="0" custLinFactNeighborY="-50226">
        <dgm:presLayoutVars>
          <dgm:chMax val="0"/>
          <dgm:bulletEnabled val="1"/>
        </dgm:presLayoutVars>
      </dgm:prSet>
      <dgm:spPr/>
    </dgm:pt>
  </dgm:ptLst>
  <dgm:cxnLst>
    <dgm:cxn modelId="{F8C11B5E-81EA-4A61-84DD-8ECC70B4191E}" type="presOf" srcId="{45664C82-2F1A-4B3C-B0DF-DF8DDD4D0FB1}" destId="{8BD8563F-93E2-458E-8347-3C3B37501EF6}" srcOrd="0" destOrd="0" presId="urn:microsoft.com/office/officeart/2005/8/layout/vList2"/>
    <dgm:cxn modelId="{89E2AF68-D050-4F8A-9650-2B3AD97867D4}" type="presOf" srcId="{E995E871-B820-4B0A-A17C-151D11E9020F}" destId="{AF7B9494-8B69-46CE-A414-F218CF1B4E82}" srcOrd="0" destOrd="0" presId="urn:microsoft.com/office/officeart/2005/8/layout/vList2"/>
    <dgm:cxn modelId="{97C1FD6E-50B6-4ED0-AE6D-33D364882722}" srcId="{45664C82-2F1A-4B3C-B0DF-DF8DDD4D0FB1}" destId="{E995E871-B820-4B0A-A17C-151D11E9020F}" srcOrd="0" destOrd="0" parTransId="{3E75701D-61A3-4144-B48F-422BAFA84A94}" sibTransId="{EC48C8F9-0BEA-48A2-AB3A-B1782155202A}"/>
    <dgm:cxn modelId="{BFC79E01-0D00-4A06-B3BA-92777CEFF2D2}" type="presParOf" srcId="{8BD8563F-93E2-458E-8347-3C3B37501EF6}" destId="{AF7B9494-8B69-46CE-A414-F218CF1B4E8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23FA82E-2D34-49D1-BB34-4F2CF5A67230}" type="doc">
      <dgm:prSet loTypeId="urn:microsoft.com/office/officeart/2005/8/layout/vList2" loCatId="list" qsTypeId="urn:microsoft.com/office/officeart/2005/8/quickstyle/3d2" qsCatId="3D" csTypeId="urn:microsoft.com/office/officeart/2005/8/colors/accent1_1" csCatId="accent1"/>
      <dgm:spPr/>
      <dgm:t>
        <a:bodyPr/>
        <a:lstStyle/>
        <a:p>
          <a:endParaRPr lang="en-IN"/>
        </a:p>
      </dgm:t>
    </dgm:pt>
    <dgm:pt modelId="{3469707F-BD3B-4B3C-A059-27D841CA15D7}">
      <dgm:prSet/>
      <dgm:spPr/>
      <dgm:t>
        <a:bodyPr/>
        <a:lstStyle/>
        <a:p>
          <a:r>
            <a:rPr lang="en-US" dirty="0"/>
            <a:t>Overview of the Mini Game Website: GameZ</a:t>
          </a:r>
          <a:endParaRPr lang="en-IN" dirty="0"/>
        </a:p>
      </dgm:t>
    </dgm:pt>
    <dgm:pt modelId="{05D9DBCE-4BD6-473A-AD0C-6ECFCEB2FEED}" type="parTrans" cxnId="{8C67C60F-D162-49C9-B2EF-3735DA8C0664}">
      <dgm:prSet/>
      <dgm:spPr/>
      <dgm:t>
        <a:bodyPr/>
        <a:lstStyle/>
        <a:p>
          <a:endParaRPr lang="en-IN"/>
        </a:p>
      </dgm:t>
    </dgm:pt>
    <dgm:pt modelId="{EBBE47D3-026E-40B5-873A-7685D8C6356B}" type="sibTrans" cxnId="{8C67C60F-D162-49C9-B2EF-3735DA8C0664}">
      <dgm:prSet/>
      <dgm:spPr/>
      <dgm:t>
        <a:bodyPr/>
        <a:lstStyle/>
        <a:p>
          <a:endParaRPr lang="en-IN"/>
        </a:p>
      </dgm:t>
    </dgm:pt>
    <dgm:pt modelId="{3547C03D-A9DA-4BC0-BB50-6706154FE819}">
      <dgm:prSet/>
      <dgm:spPr/>
      <dgm:t>
        <a:bodyPr/>
        <a:lstStyle/>
        <a:p>
          <a:r>
            <a:rPr lang="en-US"/>
            <a:t>Brief description of the games available</a:t>
          </a:r>
          <a:endParaRPr lang="en-IN"/>
        </a:p>
      </dgm:t>
    </dgm:pt>
    <dgm:pt modelId="{F5CF7E91-AE30-4662-BB5B-BE54577205BD}" type="parTrans" cxnId="{6CA66D07-11A9-4286-AD50-07BF64DB35F7}">
      <dgm:prSet/>
      <dgm:spPr/>
      <dgm:t>
        <a:bodyPr/>
        <a:lstStyle/>
        <a:p>
          <a:endParaRPr lang="en-IN"/>
        </a:p>
      </dgm:t>
    </dgm:pt>
    <dgm:pt modelId="{11652478-4600-4F63-B074-6AD58C6E4754}" type="sibTrans" cxnId="{6CA66D07-11A9-4286-AD50-07BF64DB35F7}">
      <dgm:prSet/>
      <dgm:spPr/>
      <dgm:t>
        <a:bodyPr/>
        <a:lstStyle/>
        <a:p>
          <a:endParaRPr lang="en-IN"/>
        </a:p>
      </dgm:t>
    </dgm:pt>
    <dgm:pt modelId="{24DEA9B5-47C7-4E58-82C7-CC9E20773E40}">
      <dgm:prSet/>
      <dgm:spPr/>
      <dgm:t>
        <a:bodyPr/>
        <a:lstStyle/>
        <a:p>
          <a:r>
            <a:rPr lang="en-US" dirty="0"/>
            <a:t>Importance of interactive and engaging games</a:t>
          </a:r>
          <a:endParaRPr lang="en-IN" dirty="0"/>
        </a:p>
      </dgm:t>
    </dgm:pt>
    <dgm:pt modelId="{069BE8EE-4A5C-407E-A858-B3370C3C3722}" type="parTrans" cxnId="{6D865680-5FC3-4941-BFAA-4B25FBA45F3E}">
      <dgm:prSet/>
      <dgm:spPr/>
      <dgm:t>
        <a:bodyPr/>
        <a:lstStyle/>
        <a:p>
          <a:endParaRPr lang="en-IN"/>
        </a:p>
      </dgm:t>
    </dgm:pt>
    <dgm:pt modelId="{5F5E3097-5B9F-4D59-982C-3A826DBBFE01}" type="sibTrans" cxnId="{6D865680-5FC3-4941-BFAA-4B25FBA45F3E}">
      <dgm:prSet/>
      <dgm:spPr/>
      <dgm:t>
        <a:bodyPr/>
        <a:lstStyle/>
        <a:p>
          <a:endParaRPr lang="en-IN"/>
        </a:p>
      </dgm:t>
    </dgm:pt>
    <dgm:pt modelId="{B17256CA-0E22-4EC4-A45C-413DAAB6B7AF}">
      <dgm:prSet/>
      <dgm:spPr/>
      <dgm:t>
        <a:bodyPr/>
        <a:lstStyle/>
        <a:p>
          <a:r>
            <a:rPr lang="en-US"/>
            <a:t>Purpose of presentation</a:t>
          </a:r>
          <a:endParaRPr lang="en-IN"/>
        </a:p>
      </dgm:t>
    </dgm:pt>
    <dgm:pt modelId="{6AF6E0F9-A98E-40D7-BC29-8E84A55C6307}" type="parTrans" cxnId="{F50CC5EB-5F5E-4076-90EF-9870EA7C5905}">
      <dgm:prSet/>
      <dgm:spPr/>
      <dgm:t>
        <a:bodyPr/>
        <a:lstStyle/>
        <a:p>
          <a:endParaRPr lang="en-IN"/>
        </a:p>
      </dgm:t>
    </dgm:pt>
    <dgm:pt modelId="{14B73121-576F-4F0E-B9AA-B0C0B019E4E1}" type="sibTrans" cxnId="{F50CC5EB-5F5E-4076-90EF-9870EA7C5905}">
      <dgm:prSet/>
      <dgm:spPr/>
      <dgm:t>
        <a:bodyPr/>
        <a:lstStyle/>
        <a:p>
          <a:endParaRPr lang="en-IN"/>
        </a:p>
      </dgm:t>
    </dgm:pt>
    <dgm:pt modelId="{924FC797-50C2-402D-A7EE-72411B8F7906}" type="pres">
      <dgm:prSet presAssocID="{023FA82E-2D34-49D1-BB34-4F2CF5A67230}" presName="linear" presStyleCnt="0">
        <dgm:presLayoutVars>
          <dgm:animLvl val="lvl"/>
          <dgm:resizeHandles val="exact"/>
        </dgm:presLayoutVars>
      </dgm:prSet>
      <dgm:spPr/>
    </dgm:pt>
    <dgm:pt modelId="{0217D5D1-BC7B-45F6-A141-2EA13CEBAC15}" type="pres">
      <dgm:prSet presAssocID="{3469707F-BD3B-4B3C-A059-27D841CA15D7}" presName="parentText" presStyleLbl="node1" presStyleIdx="0" presStyleCnt="4">
        <dgm:presLayoutVars>
          <dgm:chMax val="0"/>
          <dgm:bulletEnabled val="1"/>
        </dgm:presLayoutVars>
      </dgm:prSet>
      <dgm:spPr/>
    </dgm:pt>
    <dgm:pt modelId="{5A1BB83F-1BC9-434E-8C22-FAF17D91B580}" type="pres">
      <dgm:prSet presAssocID="{EBBE47D3-026E-40B5-873A-7685D8C6356B}" presName="spacer" presStyleCnt="0"/>
      <dgm:spPr/>
    </dgm:pt>
    <dgm:pt modelId="{630E09A3-5D6D-421F-9C50-BC9FC39115EF}" type="pres">
      <dgm:prSet presAssocID="{3547C03D-A9DA-4BC0-BB50-6706154FE819}" presName="parentText" presStyleLbl="node1" presStyleIdx="1" presStyleCnt="4">
        <dgm:presLayoutVars>
          <dgm:chMax val="0"/>
          <dgm:bulletEnabled val="1"/>
        </dgm:presLayoutVars>
      </dgm:prSet>
      <dgm:spPr/>
    </dgm:pt>
    <dgm:pt modelId="{96772ACF-C8EC-49E0-965E-1C58691640A4}" type="pres">
      <dgm:prSet presAssocID="{11652478-4600-4F63-B074-6AD58C6E4754}" presName="spacer" presStyleCnt="0"/>
      <dgm:spPr/>
    </dgm:pt>
    <dgm:pt modelId="{7CB2AB94-0F39-4F3F-A464-00CA15B4B13E}" type="pres">
      <dgm:prSet presAssocID="{24DEA9B5-47C7-4E58-82C7-CC9E20773E40}" presName="parentText" presStyleLbl="node1" presStyleIdx="2" presStyleCnt="4">
        <dgm:presLayoutVars>
          <dgm:chMax val="0"/>
          <dgm:bulletEnabled val="1"/>
        </dgm:presLayoutVars>
      </dgm:prSet>
      <dgm:spPr/>
    </dgm:pt>
    <dgm:pt modelId="{6B2BB477-3B1B-44CC-ADBC-1D6E34D624B5}" type="pres">
      <dgm:prSet presAssocID="{5F5E3097-5B9F-4D59-982C-3A826DBBFE01}" presName="spacer" presStyleCnt="0"/>
      <dgm:spPr/>
    </dgm:pt>
    <dgm:pt modelId="{6B40FE67-1D78-40BF-AA82-99E024D6A44E}" type="pres">
      <dgm:prSet presAssocID="{B17256CA-0E22-4EC4-A45C-413DAAB6B7AF}" presName="parentText" presStyleLbl="node1" presStyleIdx="3" presStyleCnt="4">
        <dgm:presLayoutVars>
          <dgm:chMax val="0"/>
          <dgm:bulletEnabled val="1"/>
        </dgm:presLayoutVars>
      </dgm:prSet>
      <dgm:spPr/>
    </dgm:pt>
  </dgm:ptLst>
  <dgm:cxnLst>
    <dgm:cxn modelId="{6CA66D07-11A9-4286-AD50-07BF64DB35F7}" srcId="{023FA82E-2D34-49D1-BB34-4F2CF5A67230}" destId="{3547C03D-A9DA-4BC0-BB50-6706154FE819}" srcOrd="1" destOrd="0" parTransId="{F5CF7E91-AE30-4662-BB5B-BE54577205BD}" sibTransId="{11652478-4600-4F63-B074-6AD58C6E4754}"/>
    <dgm:cxn modelId="{8C67C60F-D162-49C9-B2EF-3735DA8C0664}" srcId="{023FA82E-2D34-49D1-BB34-4F2CF5A67230}" destId="{3469707F-BD3B-4B3C-A059-27D841CA15D7}" srcOrd="0" destOrd="0" parTransId="{05D9DBCE-4BD6-473A-AD0C-6ECFCEB2FEED}" sibTransId="{EBBE47D3-026E-40B5-873A-7685D8C6356B}"/>
    <dgm:cxn modelId="{7EF20063-127F-4112-B308-CDB8B4B83E29}" type="presOf" srcId="{24DEA9B5-47C7-4E58-82C7-CC9E20773E40}" destId="{7CB2AB94-0F39-4F3F-A464-00CA15B4B13E}" srcOrd="0" destOrd="0" presId="urn:microsoft.com/office/officeart/2005/8/layout/vList2"/>
    <dgm:cxn modelId="{BA7E9553-E509-47B8-8FD8-AFCD064E0719}" type="presOf" srcId="{B17256CA-0E22-4EC4-A45C-413DAAB6B7AF}" destId="{6B40FE67-1D78-40BF-AA82-99E024D6A44E}" srcOrd="0" destOrd="0" presId="urn:microsoft.com/office/officeart/2005/8/layout/vList2"/>
    <dgm:cxn modelId="{6D865680-5FC3-4941-BFAA-4B25FBA45F3E}" srcId="{023FA82E-2D34-49D1-BB34-4F2CF5A67230}" destId="{24DEA9B5-47C7-4E58-82C7-CC9E20773E40}" srcOrd="2" destOrd="0" parTransId="{069BE8EE-4A5C-407E-A858-B3370C3C3722}" sibTransId="{5F5E3097-5B9F-4D59-982C-3A826DBBFE01}"/>
    <dgm:cxn modelId="{29989F9D-D240-4D7B-8403-E2AC1D118C30}" type="presOf" srcId="{3469707F-BD3B-4B3C-A059-27D841CA15D7}" destId="{0217D5D1-BC7B-45F6-A141-2EA13CEBAC15}" srcOrd="0" destOrd="0" presId="urn:microsoft.com/office/officeart/2005/8/layout/vList2"/>
    <dgm:cxn modelId="{90CCDCD7-88D0-4336-B4A5-7B775D2F9EA9}" type="presOf" srcId="{3547C03D-A9DA-4BC0-BB50-6706154FE819}" destId="{630E09A3-5D6D-421F-9C50-BC9FC39115EF}" srcOrd="0" destOrd="0" presId="urn:microsoft.com/office/officeart/2005/8/layout/vList2"/>
    <dgm:cxn modelId="{F50CC5EB-5F5E-4076-90EF-9870EA7C5905}" srcId="{023FA82E-2D34-49D1-BB34-4F2CF5A67230}" destId="{B17256CA-0E22-4EC4-A45C-413DAAB6B7AF}" srcOrd="3" destOrd="0" parTransId="{6AF6E0F9-A98E-40D7-BC29-8E84A55C6307}" sibTransId="{14B73121-576F-4F0E-B9AA-B0C0B019E4E1}"/>
    <dgm:cxn modelId="{C7B7F6EE-4093-4793-8738-DE5E26A22810}" type="presOf" srcId="{023FA82E-2D34-49D1-BB34-4F2CF5A67230}" destId="{924FC797-50C2-402D-A7EE-72411B8F7906}" srcOrd="0" destOrd="0" presId="urn:microsoft.com/office/officeart/2005/8/layout/vList2"/>
    <dgm:cxn modelId="{DC5E6D4A-1F1E-4224-BCAF-16DCECA6A5D5}" type="presParOf" srcId="{924FC797-50C2-402D-A7EE-72411B8F7906}" destId="{0217D5D1-BC7B-45F6-A141-2EA13CEBAC15}" srcOrd="0" destOrd="0" presId="urn:microsoft.com/office/officeart/2005/8/layout/vList2"/>
    <dgm:cxn modelId="{0F27E146-183A-43F6-844E-A76A83A6274F}" type="presParOf" srcId="{924FC797-50C2-402D-A7EE-72411B8F7906}" destId="{5A1BB83F-1BC9-434E-8C22-FAF17D91B580}" srcOrd="1" destOrd="0" presId="urn:microsoft.com/office/officeart/2005/8/layout/vList2"/>
    <dgm:cxn modelId="{FFFD62B5-FE92-4583-BF63-3B26CFDAD882}" type="presParOf" srcId="{924FC797-50C2-402D-A7EE-72411B8F7906}" destId="{630E09A3-5D6D-421F-9C50-BC9FC39115EF}" srcOrd="2" destOrd="0" presId="urn:microsoft.com/office/officeart/2005/8/layout/vList2"/>
    <dgm:cxn modelId="{658A9A68-96BB-4049-AE48-11D7C4D216D4}" type="presParOf" srcId="{924FC797-50C2-402D-A7EE-72411B8F7906}" destId="{96772ACF-C8EC-49E0-965E-1C58691640A4}" srcOrd="3" destOrd="0" presId="urn:microsoft.com/office/officeart/2005/8/layout/vList2"/>
    <dgm:cxn modelId="{DFDA559A-AAB0-4E48-890D-0D6AFD286A66}" type="presParOf" srcId="{924FC797-50C2-402D-A7EE-72411B8F7906}" destId="{7CB2AB94-0F39-4F3F-A464-00CA15B4B13E}" srcOrd="4" destOrd="0" presId="urn:microsoft.com/office/officeart/2005/8/layout/vList2"/>
    <dgm:cxn modelId="{69DBA0C4-68AF-4A3B-9C1A-94EEBC3E5095}" type="presParOf" srcId="{924FC797-50C2-402D-A7EE-72411B8F7906}" destId="{6B2BB477-3B1B-44CC-ADBC-1D6E34D624B5}" srcOrd="5" destOrd="0" presId="urn:microsoft.com/office/officeart/2005/8/layout/vList2"/>
    <dgm:cxn modelId="{7CBACCEB-852A-43AF-8F08-10DFCAB59CEC}" type="presParOf" srcId="{924FC797-50C2-402D-A7EE-72411B8F7906}" destId="{6B40FE67-1D78-40BF-AA82-99E024D6A44E}"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D3A862-50F7-4843-AF79-4D1E1B206F1D}"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445B40CA-8639-41D2-B315-C6724BA8AC20}">
      <dgm:prSet/>
      <dgm:spPr/>
      <dgm:t>
        <a:bodyPr/>
        <a:lstStyle/>
        <a:p>
          <a:pPr algn="ctr"/>
          <a:r>
            <a:rPr lang="en-IN" b="0" dirty="0"/>
            <a:t>The Power of HTML, CSS, and JavaScript</a:t>
          </a:r>
          <a:endParaRPr lang="en-IN" dirty="0"/>
        </a:p>
      </dgm:t>
    </dgm:pt>
    <dgm:pt modelId="{8585D9EF-A779-4ADC-A5E3-0DEAA50DF66D}" type="parTrans" cxnId="{D26CEF77-3BF1-40BD-8904-A92B7C554A7B}">
      <dgm:prSet/>
      <dgm:spPr/>
      <dgm:t>
        <a:bodyPr/>
        <a:lstStyle/>
        <a:p>
          <a:endParaRPr lang="en-IN"/>
        </a:p>
      </dgm:t>
    </dgm:pt>
    <dgm:pt modelId="{188DA252-B2C7-4BD4-AE5A-6328D1ACCAD4}" type="sibTrans" cxnId="{D26CEF77-3BF1-40BD-8904-A92B7C554A7B}">
      <dgm:prSet/>
      <dgm:spPr/>
      <dgm:t>
        <a:bodyPr/>
        <a:lstStyle/>
        <a:p>
          <a:endParaRPr lang="en-IN"/>
        </a:p>
      </dgm:t>
    </dgm:pt>
    <dgm:pt modelId="{BC2913AF-E4C2-4A70-BF15-06B544418738}" type="pres">
      <dgm:prSet presAssocID="{8CD3A862-50F7-4843-AF79-4D1E1B206F1D}" presName="linear" presStyleCnt="0">
        <dgm:presLayoutVars>
          <dgm:animLvl val="lvl"/>
          <dgm:resizeHandles val="exact"/>
        </dgm:presLayoutVars>
      </dgm:prSet>
      <dgm:spPr/>
    </dgm:pt>
    <dgm:pt modelId="{8D5B5A1D-3D4C-49E7-A03B-1D47606F4D4A}" type="pres">
      <dgm:prSet presAssocID="{445B40CA-8639-41D2-B315-C6724BA8AC20}" presName="parentText" presStyleLbl="node1" presStyleIdx="0" presStyleCnt="1" custLinFactNeighborY="2859">
        <dgm:presLayoutVars>
          <dgm:chMax val="0"/>
          <dgm:bulletEnabled val="1"/>
        </dgm:presLayoutVars>
      </dgm:prSet>
      <dgm:spPr/>
    </dgm:pt>
  </dgm:ptLst>
  <dgm:cxnLst>
    <dgm:cxn modelId="{CB888F04-A103-4E80-B9B6-FCE979CF3F56}" type="presOf" srcId="{8CD3A862-50F7-4843-AF79-4D1E1B206F1D}" destId="{BC2913AF-E4C2-4A70-BF15-06B544418738}" srcOrd="0" destOrd="0" presId="urn:microsoft.com/office/officeart/2005/8/layout/vList2"/>
    <dgm:cxn modelId="{D26CEF77-3BF1-40BD-8904-A92B7C554A7B}" srcId="{8CD3A862-50F7-4843-AF79-4D1E1B206F1D}" destId="{445B40CA-8639-41D2-B315-C6724BA8AC20}" srcOrd="0" destOrd="0" parTransId="{8585D9EF-A779-4ADC-A5E3-0DEAA50DF66D}" sibTransId="{188DA252-B2C7-4BD4-AE5A-6328D1ACCAD4}"/>
    <dgm:cxn modelId="{EE8BAAB8-3B6A-4728-82CC-0858DE6395BC}" type="presOf" srcId="{445B40CA-8639-41D2-B315-C6724BA8AC20}" destId="{8D5B5A1D-3D4C-49E7-A03B-1D47606F4D4A}" srcOrd="0" destOrd="0" presId="urn:microsoft.com/office/officeart/2005/8/layout/vList2"/>
    <dgm:cxn modelId="{30443B9E-0613-44CE-A76E-2417B1C8EF4E}" type="presParOf" srcId="{BC2913AF-E4C2-4A70-BF15-06B544418738}" destId="{8D5B5A1D-3D4C-49E7-A03B-1D47606F4D4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3C935F-0B86-4BE9-93FB-E768FCEFE383}" type="doc">
      <dgm:prSet loTypeId="urn:microsoft.com/office/officeart/2005/8/layout/vList2" loCatId="list" qsTypeId="urn:microsoft.com/office/officeart/2005/8/quickstyle/3d2" qsCatId="3D" csTypeId="urn:microsoft.com/office/officeart/2005/8/colors/accent1_1" csCatId="accent1"/>
      <dgm:spPr/>
      <dgm:t>
        <a:bodyPr/>
        <a:lstStyle/>
        <a:p>
          <a:endParaRPr lang="en-IN"/>
        </a:p>
      </dgm:t>
    </dgm:pt>
    <dgm:pt modelId="{D7771E06-CE05-41E1-A9C6-CFE642130ADD}">
      <dgm:prSet/>
      <dgm:spPr/>
      <dgm:t>
        <a:bodyPr/>
        <a:lstStyle/>
        <a:p>
          <a:r>
            <a:rPr lang="en-US"/>
            <a:t>Explanation of HTML for web structure</a:t>
          </a:r>
          <a:endParaRPr lang="en-IN"/>
        </a:p>
      </dgm:t>
    </dgm:pt>
    <dgm:pt modelId="{6F8196AD-1E42-4292-AE02-16D1094460FE}" type="parTrans" cxnId="{430531D0-1EA4-4175-BF03-2161AE6697CF}">
      <dgm:prSet/>
      <dgm:spPr/>
      <dgm:t>
        <a:bodyPr/>
        <a:lstStyle/>
        <a:p>
          <a:endParaRPr lang="en-IN"/>
        </a:p>
      </dgm:t>
    </dgm:pt>
    <dgm:pt modelId="{DC9E52C5-140E-478E-BC7A-68E24D8FBA10}" type="sibTrans" cxnId="{430531D0-1EA4-4175-BF03-2161AE6697CF}">
      <dgm:prSet/>
      <dgm:spPr/>
      <dgm:t>
        <a:bodyPr/>
        <a:lstStyle/>
        <a:p>
          <a:endParaRPr lang="en-IN"/>
        </a:p>
      </dgm:t>
    </dgm:pt>
    <dgm:pt modelId="{1CA2DB90-3852-407E-B371-C8FA12F48DAA}">
      <dgm:prSet/>
      <dgm:spPr/>
      <dgm:t>
        <a:bodyPr/>
        <a:lstStyle/>
        <a:p>
          <a:r>
            <a:rPr lang="en-US"/>
            <a:t>Importance of CSS for design and layout</a:t>
          </a:r>
          <a:endParaRPr lang="en-IN"/>
        </a:p>
      </dgm:t>
    </dgm:pt>
    <dgm:pt modelId="{453CB1D1-89C9-4313-8278-9FC76F0A6236}" type="parTrans" cxnId="{30A588AB-5107-4923-BF5C-BA7EFD400F41}">
      <dgm:prSet/>
      <dgm:spPr/>
      <dgm:t>
        <a:bodyPr/>
        <a:lstStyle/>
        <a:p>
          <a:endParaRPr lang="en-IN"/>
        </a:p>
      </dgm:t>
    </dgm:pt>
    <dgm:pt modelId="{1491B60A-1190-4FC2-8C35-A6F897F83C43}" type="sibTrans" cxnId="{30A588AB-5107-4923-BF5C-BA7EFD400F41}">
      <dgm:prSet/>
      <dgm:spPr/>
      <dgm:t>
        <a:bodyPr/>
        <a:lstStyle/>
        <a:p>
          <a:endParaRPr lang="en-IN"/>
        </a:p>
      </dgm:t>
    </dgm:pt>
    <dgm:pt modelId="{E60BA014-ED98-450B-95AD-9A373CCCF309}">
      <dgm:prSet/>
      <dgm:spPr/>
      <dgm:t>
        <a:bodyPr/>
        <a:lstStyle/>
        <a:p>
          <a:r>
            <a:rPr lang="en-US"/>
            <a:t>Role of JavaScript in adding interactivity</a:t>
          </a:r>
          <a:endParaRPr lang="en-IN"/>
        </a:p>
      </dgm:t>
    </dgm:pt>
    <dgm:pt modelId="{F04D9ECB-4D93-4C69-BD61-CDB23F9FF80E}" type="parTrans" cxnId="{D4AA24F3-F90D-471D-ACB6-3DA5316E84F7}">
      <dgm:prSet/>
      <dgm:spPr/>
      <dgm:t>
        <a:bodyPr/>
        <a:lstStyle/>
        <a:p>
          <a:endParaRPr lang="en-IN"/>
        </a:p>
      </dgm:t>
    </dgm:pt>
    <dgm:pt modelId="{E65FF11E-B959-45B4-8845-3AFC8F065DAA}" type="sibTrans" cxnId="{D4AA24F3-F90D-471D-ACB6-3DA5316E84F7}">
      <dgm:prSet/>
      <dgm:spPr/>
      <dgm:t>
        <a:bodyPr/>
        <a:lstStyle/>
        <a:p>
          <a:endParaRPr lang="en-IN"/>
        </a:p>
      </dgm:t>
    </dgm:pt>
    <dgm:pt modelId="{12242354-1F85-4C78-B1CF-6123A2524947}">
      <dgm:prSet/>
      <dgm:spPr/>
      <dgm:t>
        <a:bodyPr/>
        <a:lstStyle/>
        <a:p>
          <a:r>
            <a:rPr lang="en-US"/>
            <a:t>How the combination enhances user experience</a:t>
          </a:r>
          <a:endParaRPr lang="en-IN"/>
        </a:p>
      </dgm:t>
    </dgm:pt>
    <dgm:pt modelId="{C2403102-B152-4F63-AC4A-D7F809D3DAC0}" type="parTrans" cxnId="{815B8B47-573B-429C-97A3-27E89FC8B0CF}">
      <dgm:prSet/>
      <dgm:spPr/>
      <dgm:t>
        <a:bodyPr/>
        <a:lstStyle/>
        <a:p>
          <a:endParaRPr lang="en-IN"/>
        </a:p>
      </dgm:t>
    </dgm:pt>
    <dgm:pt modelId="{BE514EFF-29D1-44E4-B855-8713532D01B5}" type="sibTrans" cxnId="{815B8B47-573B-429C-97A3-27E89FC8B0CF}">
      <dgm:prSet/>
      <dgm:spPr/>
      <dgm:t>
        <a:bodyPr/>
        <a:lstStyle/>
        <a:p>
          <a:endParaRPr lang="en-IN"/>
        </a:p>
      </dgm:t>
    </dgm:pt>
    <dgm:pt modelId="{6B6D39C8-80D8-4E4E-ADF4-439B59DE6D20}" type="pres">
      <dgm:prSet presAssocID="{E43C935F-0B86-4BE9-93FB-E768FCEFE383}" presName="linear" presStyleCnt="0">
        <dgm:presLayoutVars>
          <dgm:animLvl val="lvl"/>
          <dgm:resizeHandles val="exact"/>
        </dgm:presLayoutVars>
      </dgm:prSet>
      <dgm:spPr/>
    </dgm:pt>
    <dgm:pt modelId="{29E82F6F-E756-466A-B10B-28546CB497D0}" type="pres">
      <dgm:prSet presAssocID="{D7771E06-CE05-41E1-A9C6-CFE642130ADD}" presName="parentText" presStyleLbl="node1" presStyleIdx="0" presStyleCnt="4">
        <dgm:presLayoutVars>
          <dgm:chMax val="0"/>
          <dgm:bulletEnabled val="1"/>
        </dgm:presLayoutVars>
      </dgm:prSet>
      <dgm:spPr/>
    </dgm:pt>
    <dgm:pt modelId="{05FB7189-BD97-4AF9-B7D0-6B0D0A97476B}" type="pres">
      <dgm:prSet presAssocID="{DC9E52C5-140E-478E-BC7A-68E24D8FBA10}" presName="spacer" presStyleCnt="0"/>
      <dgm:spPr/>
    </dgm:pt>
    <dgm:pt modelId="{4E855ECD-8538-460F-9AD3-2B2F345FD5C4}" type="pres">
      <dgm:prSet presAssocID="{1CA2DB90-3852-407E-B371-C8FA12F48DAA}" presName="parentText" presStyleLbl="node1" presStyleIdx="1" presStyleCnt="4">
        <dgm:presLayoutVars>
          <dgm:chMax val="0"/>
          <dgm:bulletEnabled val="1"/>
        </dgm:presLayoutVars>
      </dgm:prSet>
      <dgm:spPr/>
    </dgm:pt>
    <dgm:pt modelId="{47BE31FD-1BC5-4BC0-BFE0-A785316F0884}" type="pres">
      <dgm:prSet presAssocID="{1491B60A-1190-4FC2-8C35-A6F897F83C43}" presName="spacer" presStyleCnt="0"/>
      <dgm:spPr/>
    </dgm:pt>
    <dgm:pt modelId="{69A380CF-D049-4AD4-B53E-91B45ADB117C}" type="pres">
      <dgm:prSet presAssocID="{E60BA014-ED98-450B-95AD-9A373CCCF309}" presName="parentText" presStyleLbl="node1" presStyleIdx="2" presStyleCnt="4" custLinFactNeighborY="0">
        <dgm:presLayoutVars>
          <dgm:chMax val="0"/>
          <dgm:bulletEnabled val="1"/>
        </dgm:presLayoutVars>
      </dgm:prSet>
      <dgm:spPr/>
    </dgm:pt>
    <dgm:pt modelId="{56EE23F0-24E0-4DA6-B0DA-DE37630D851C}" type="pres">
      <dgm:prSet presAssocID="{E65FF11E-B959-45B4-8845-3AFC8F065DAA}" presName="spacer" presStyleCnt="0"/>
      <dgm:spPr/>
    </dgm:pt>
    <dgm:pt modelId="{9BA7BB7F-FFF6-46F2-AD25-BD3743C83C5E}" type="pres">
      <dgm:prSet presAssocID="{12242354-1F85-4C78-B1CF-6123A2524947}" presName="parentText" presStyleLbl="node1" presStyleIdx="3" presStyleCnt="4">
        <dgm:presLayoutVars>
          <dgm:chMax val="0"/>
          <dgm:bulletEnabled val="1"/>
        </dgm:presLayoutVars>
      </dgm:prSet>
      <dgm:spPr/>
    </dgm:pt>
  </dgm:ptLst>
  <dgm:cxnLst>
    <dgm:cxn modelId="{74926C1D-37FB-4BEF-9045-F006E1DEC4A7}" type="presOf" srcId="{E43C935F-0B86-4BE9-93FB-E768FCEFE383}" destId="{6B6D39C8-80D8-4E4E-ADF4-439B59DE6D20}" srcOrd="0" destOrd="0" presId="urn:microsoft.com/office/officeart/2005/8/layout/vList2"/>
    <dgm:cxn modelId="{F34EB820-4198-413E-9B15-C9A405F81A8B}" type="presOf" srcId="{D7771E06-CE05-41E1-A9C6-CFE642130ADD}" destId="{29E82F6F-E756-466A-B10B-28546CB497D0}" srcOrd="0" destOrd="0" presId="urn:microsoft.com/office/officeart/2005/8/layout/vList2"/>
    <dgm:cxn modelId="{815B8B47-573B-429C-97A3-27E89FC8B0CF}" srcId="{E43C935F-0B86-4BE9-93FB-E768FCEFE383}" destId="{12242354-1F85-4C78-B1CF-6123A2524947}" srcOrd="3" destOrd="0" parTransId="{C2403102-B152-4F63-AC4A-D7F809D3DAC0}" sibTransId="{BE514EFF-29D1-44E4-B855-8713532D01B5}"/>
    <dgm:cxn modelId="{24831051-80AC-4712-9392-3ADE9E14A9CE}" type="presOf" srcId="{12242354-1F85-4C78-B1CF-6123A2524947}" destId="{9BA7BB7F-FFF6-46F2-AD25-BD3743C83C5E}" srcOrd="0" destOrd="0" presId="urn:microsoft.com/office/officeart/2005/8/layout/vList2"/>
    <dgm:cxn modelId="{E0E7DA9A-C159-42D7-BF67-E1B856BEF95C}" type="presOf" srcId="{1CA2DB90-3852-407E-B371-C8FA12F48DAA}" destId="{4E855ECD-8538-460F-9AD3-2B2F345FD5C4}" srcOrd="0" destOrd="0" presId="urn:microsoft.com/office/officeart/2005/8/layout/vList2"/>
    <dgm:cxn modelId="{30A588AB-5107-4923-BF5C-BA7EFD400F41}" srcId="{E43C935F-0B86-4BE9-93FB-E768FCEFE383}" destId="{1CA2DB90-3852-407E-B371-C8FA12F48DAA}" srcOrd="1" destOrd="0" parTransId="{453CB1D1-89C9-4313-8278-9FC76F0A6236}" sibTransId="{1491B60A-1190-4FC2-8C35-A6F897F83C43}"/>
    <dgm:cxn modelId="{AC660DC5-82FB-4F53-8542-5F4BD49DD82E}" type="presOf" srcId="{E60BA014-ED98-450B-95AD-9A373CCCF309}" destId="{69A380CF-D049-4AD4-B53E-91B45ADB117C}" srcOrd="0" destOrd="0" presId="urn:microsoft.com/office/officeart/2005/8/layout/vList2"/>
    <dgm:cxn modelId="{430531D0-1EA4-4175-BF03-2161AE6697CF}" srcId="{E43C935F-0B86-4BE9-93FB-E768FCEFE383}" destId="{D7771E06-CE05-41E1-A9C6-CFE642130ADD}" srcOrd="0" destOrd="0" parTransId="{6F8196AD-1E42-4292-AE02-16D1094460FE}" sibTransId="{DC9E52C5-140E-478E-BC7A-68E24D8FBA10}"/>
    <dgm:cxn modelId="{D4AA24F3-F90D-471D-ACB6-3DA5316E84F7}" srcId="{E43C935F-0B86-4BE9-93FB-E768FCEFE383}" destId="{E60BA014-ED98-450B-95AD-9A373CCCF309}" srcOrd="2" destOrd="0" parTransId="{F04D9ECB-4D93-4C69-BD61-CDB23F9FF80E}" sibTransId="{E65FF11E-B959-45B4-8845-3AFC8F065DAA}"/>
    <dgm:cxn modelId="{74F6092B-3B99-4554-86EF-33CB702D8228}" type="presParOf" srcId="{6B6D39C8-80D8-4E4E-ADF4-439B59DE6D20}" destId="{29E82F6F-E756-466A-B10B-28546CB497D0}" srcOrd="0" destOrd="0" presId="urn:microsoft.com/office/officeart/2005/8/layout/vList2"/>
    <dgm:cxn modelId="{BCD74E94-6144-4B99-A053-7EC2030EB4B0}" type="presParOf" srcId="{6B6D39C8-80D8-4E4E-ADF4-439B59DE6D20}" destId="{05FB7189-BD97-4AF9-B7D0-6B0D0A97476B}" srcOrd="1" destOrd="0" presId="urn:microsoft.com/office/officeart/2005/8/layout/vList2"/>
    <dgm:cxn modelId="{6C76BD59-B960-49CE-B944-6163C4EA0253}" type="presParOf" srcId="{6B6D39C8-80D8-4E4E-ADF4-439B59DE6D20}" destId="{4E855ECD-8538-460F-9AD3-2B2F345FD5C4}" srcOrd="2" destOrd="0" presId="urn:microsoft.com/office/officeart/2005/8/layout/vList2"/>
    <dgm:cxn modelId="{AC0EE0EA-56D5-4879-B82E-7A99150EDE86}" type="presParOf" srcId="{6B6D39C8-80D8-4E4E-ADF4-439B59DE6D20}" destId="{47BE31FD-1BC5-4BC0-BFE0-A785316F0884}" srcOrd="3" destOrd="0" presId="urn:microsoft.com/office/officeart/2005/8/layout/vList2"/>
    <dgm:cxn modelId="{BDB9EED2-BE18-467C-913F-CEF17872DF48}" type="presParOf" srcId="{6B6D39C8-80D8-4E4E-ADF4-439B59DE6D20}" destId="{69A380CF-D049-4AD4-B53E-91B45ADB117C}" srcOrd="4" destOrd="0" presId="urn:microsoft.com/office/officeart/2005/8/layout/vList2"/>
    <dgm:cxn modelId="{C34C11C7-DD5A-4AB6-AA5A-95A56A793420}" type="presParOf" srcId="{6B6D39C8-80D8-4E4E-ADF4-439B59DE6D20}" destId="{56EE23F0-24E0-4DA6-B0DA-DE37630D851C}" srcOrd="5" destOrd="0" presId="urn:microsoft.com/office/officeart/2005/8/layout/vList2"/>
    <dgm:cxn modelId="{09540E76-A83E-41E0-8C62-6BB014FDBE78}" type="presParOf" srcId="{6B6D39C8-80D8-4E4E-ADF4-439B59DE6D20}" destId="{9BA7BB7F-FFF6-46F2-AD25-BD3743C83C5E}"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312244-A388-491D-B298-ACA300109EFD}"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72DA3D52-73D0-4649-93D3-FA395FC6FC38}">
      <dgm:prSet/>
      <dgm:spPr/>
      <dgm:t>
        <a:bodyPr/>
        <a:lstStyle/>
        <a:p>
          <a:pPr algn="ctr"/>
          <a:r>
            <a:rPr lang="en-IN" b="0" dirty="0"/>
            <a:t>Game Selection Process</a:t>
          </a:r>
          <a:endParaRPr lang="en-IN" dirty="0"/>
        </a:p>
      </dgm:t>
    </dgm:pt>
    <dgm:pt modelId="{2B0E9F5A-B881-48FA-8E65-AE5A38240AB6}" type="parTrans" cxnId="{0FCC5DB3-1C9A-4E7B-91E1-E741C86020A2}">
      <dgm:prSet/>
      <dgm:spPr/>
      <dgm:t>
        <a:bodyPr/>
        <a:lstStyle/>
        <a:p>
          <a:endParaRPr lang="en-IN"/>
        </a:p>
      </dgm:t>
    </dgm:pt>
    <dgm:pt modelId="{CE3D8162-3CA5-44BB-B2BC-8BF039D1B97D}" type="sibTrans" cxnId="{0FCC5DB3-1C9A-4E7B-91E1-E741C86020A2}">
      <dgm:prSet/>
      <dgm:spPr/>
      <dgm:t>
        <a:bodyPr/>
        <a:lstStyle/>
        <a:p>
          <a:endParaRPr lang="en-IN"/>
        </a:p>
      </dgm:t>
    </dgm:pt>
    <dgm:pt modelId="{5FD5DD98-38B3-47A0-911C-483A25D0824B}" type="pres">
      <dgm:prSet presAssocID="{77312244-A388-491D-B298-ACA300109EFD}" presName="linear" presStyleCnt="0">
        <dgm:presLayoutVars>
          <dgm:animLvl val="lvl"/>
          <dgm:resizeHandles val="exact"/>
        </dgm:presLayoutVars>
      </dgm:prSet>
      <dgm:spPr/>
    </dgm:pt>
    <dgm:pt modelId="{5D553EE4-CBD5-4744-BA98-6C7535EB511E}" type="pres">
      <dgm:prSet presAssocID="{72DA3D52-73D0-4649-93D3-FA395FC6FC38}" presName="parentText" presStyleLbl="node1" presStyleIdx="0" presStyleCnt="1">
        <dgm:presLayoutVars>
          <dgm:chMax val="0"/>
          <dgm:bulletEnabled val="1"/>
        </dgm:presLayoutVars>
      </dgm:prSet>
      <dgm:spPr/>
    </dgm:pt>
  </dgm:ptLst>
  <dgm:cxnLst>
    <dgm:cxn modelId="{E9D79A70-0E7B-45E4-9341-139E41405BC8}" type="presOf" srcId="{72DA3D52-73D0-4649-93D3-FA395FC6FC38}" destId="{5D553EE4-CBD5-4744-BA98-6C7535EB511E}" srcOrd="0" destOrd="0" presId="urn:microsoft.com/office/officeart/2005/8/layout/vList2"/>
    <dgm:cxn modelId="{B5141A92-A3DE-44B5-B777-BE94E6AEBA44}" type="presOf" srcId="{77312244-A388-491D-B298-ACA300109EFD}" destId="{5FD5DD98-38B3-47A0-911C-483A25D0824B}" srcOrd="0" destOrd="0" presId="urn:microsoft.com/office/officeart/2005/8/layout/vList2"/>
    <dgm:cxn modelId="{0FCC5DB3-1C9A-4E7B-91E1-E741C86020A2}" srcId="{77312244-A388-491D-B298-ACA300109EFD}" destId="{72DA3D52-73D0-4649-93D3-FA395FC6FC38}" srcOrd="0" destOrd="0" parTransId="{2B0E9F5A-B881-48FA-8E65-AE5A38240AB6}" sibTransId="{CE3D8162-3CA5-44BB-B2BC-8BF039D1B97D}"/>
    <dgm:cxn modelId="{55ED675C-33AA-4F74-9ADE-74DDEAC1AB0C}" type="presParOf" srcId="{5FD5DD98-38B3-47A0-911C-483A25D0824B}" destId="{5D553EE4-CBD5-4744-BA98-6C7535EB511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004A81-64C1-4B88-8F7A-6C798C570604}" type="doc">
      <dgm:prSet loTypeId="urn:microsoft.com/office/officeart/2005/8/layout/vList2" loCatId="list" qsTypeId="urn:microsoft.com/office/officeart/2005/8/quickstyle/3d2" qsCatId="3D" csTypeId="urn:microsoft.com/office/officeart/2005/8/colors/accent0_2" csCatId="mainScheme"/>
      <dgm:spPr/>
      <dgm:t>
        <a:bodyPr/>
        <a:lstStyle/>
        <a:p>
          <a:endParaRPr lang="en-IN"/>
        </a:p>
      </dgm:t>
    </dgm:pt>
    <dgm:pt modelId="{13FE235E-63ED-406D-B3B3-9A3E666B0A62}">
      <dgm:prSet/>
      <dgm:spPr/>
      <dgm:t>
        <a:bodyPr/>
        <a:lstStyle/>
        <a:p>
          <a:r>
            <a:rPr lang="en-US" dirty="0"/>
            <a:t>Criteria for selecting games for GameZ</a:t>
          </a:r>
          <a:endParaRPr lang="en-IN" dirty="0"/>
        </a:p>
      </dgm:t>
    </dgm:pt>
    <dgm:pt modelId="{C901D497-9CFB-4E11-8ACD-1B8E896FCD40}" type="parTrans" cxnId="{44A91271-C241-4B10-ABE2-1A3877058183}">
      <dgm:prSet/>
      <dgm:spPr/>
      <dgm:t>
        <a:bodyPr/>
        <a:lstStyle/>
        <a:p>
          <a:endParaRPr lang="en-IN"/>
        </a:p>
      </dgm:t>
    </dgm:pt>
    <dgm:pt modelId="{1EFA9B80-9FCF-477A-96D1-6F4B2A048B15}" type="sibTrans" cxnId="{44A91271-C241-4B10-ABE2-1A3877058183}">
      <dgm:prSet/>
      <dgm:spPr/>
      <dgm:t>
        <a:bodyPr/>
        <a:lstStyle/>
        <a:p>
          <a:endParaRPr lang="en-IN"/>
        </a:p>
      </dgm:t>
    </dgm:pt>
    <dgm:pt modelId="{A234B024-01A7-4348-B3D7-5EB4B2E4E537}">
      <dgm:prSet/>
      <dgm:spPr/>
      <dgm:t>
        <a:bodyPr/>
        <a:lstStyle/>
        <a:p>
          <a:r>
            <a:rPr lang="en-US"/>
            <a:t>Popular games included in the website</a:t>
          </a:r>
          <a:endParaRPr lang="en-IN"/>
        </a:p>
      </dgm:t>
    </dgm:pt>
    <dgm:pt modelId="{8B3FD347-8E57-4699-B299-341C036798A2}" type="parTrans" cxnId="{34F8BC56-DD72-4BE5-9977-7C818C610C01}">
      <dgm:prSet/>
      <dgm:spPr/>
      <dgm:t>
        <a:bodyPr/>
        <a:lstStyle/>
        <a:p>
          <a:endParaRPr lang="en-IN"/>
        </a:p>
      </dgm:t>
    </dgm:pt>
    <dgm:pt modelId="{7136ED4F-FDFC-4D2A-9EEB-140FFAECCC7A}" type="sibTrans" cxnId="{34F8BC56-DD72-4BE5-9977-7C818C610C01}">
      <dgm:prSet/>
      <dgm:spPr/>
      <dgm:t>
        <a:bodyPr/>
        <a:lstStyle/>
        <a:p>
          <a:endParaRPr lang="en-IN"/>
        </a:p>
      </dgm:t>
    </dgm:pt>
    <dgm:pt modelId="{04A60311-EA10-4D0D-9752-A358D66CA8BC}">
      <dgm:prSet/>
      <dgm:spPr/>
      <dgm:t>
        <a:bodyPr/>
        <a:lstStyle/>
        <a:p>
          <a:r>
            <a:rPr lang="en-US"/>
            <a:t>Variety of games to cator to different preferences</a:t>
          </a:r>
          <a:endParaRPr lang="en-IN"/>
        </a:p>
      </dgm:t>
    </dgm:pt>
    <dgm:pt modelId="{7C18A59E-13F0-433A-9C7F-8848C34AF426}" type="parTrans" cxnId="{66AC06F6-6BA1-43EB-A98D-B7E805CA2425}">
      <dgm:prSet/>
      <dgm:spPr/>
      <dgm:t>
        <a:bodyPr/>
        <a:lstStyle/>
        <a:p>
          <a:endParaRPr lang="en-IN"/>
        </a:p>
      </dgm:t>
    </dgm:pt>
    <dgm:pt modelId="{FBCE50AF-CB69-4B91-92E7-1A19C52EBDE4}" type="sibTrans" cxnId="{66AC06F6-6BA1-43EB-A98D-B7E805CA2425}">
      <dgm:prSet/>
      <dgm:spPr/>
      <dgm:t>
        <a:bodyPr/>
        <a:lstStyle/>
        <a:p>
          <a:endParaRPr lang="en-IN"/>
        </a:p>
      </dgm:t>
    </dgm:pt>
    <dgm:pt modelId="{79545B87-4C6C-4F84-942B-6CB9DBAD20A9}" type="pres">
      <dgm:prSet presAssocID="{0F004A81-64C1-4B88-8F7A-6C798C570604}" presName="linear" presStyleCnt="0">
        <dgm:presLayoutVars>
          <dgm:animLvl val="lvl"/>
          <dgm:resizeHandles val="exact"/>
        </dgm:presLayoutVars>
      </dgm:prSet>
      <dgm:spPr/>
    </dgm:pt>
    <dgm:pt modelId="{56306DD8-7A26-40A6-B12E-F0A5A23CE4D9}" type="pres">
      <dgm:prSet presAssocID="{13FE235E-63ED-406D-B3B3-9A3E666B0A62}" presName="parentText" presStyleLbl="node1" presStyleIdx="0" presStyleCnt="3">
        <dgm:presLayoutVars>
          <dgm:chMax val="0"/>
          <dgm:bulletEnabled val="1"/>
        </dgm:presLayoutVars>
      </dgm:prSet>
      <dgm:spPr/>
    </dgm:pt>
    <dgm:pt modelId="{E9B13AF7-971D-4436-9D36-BACF67523D79}" type="pres">
      <dgm:prSet presAssocID="{1EFA9B80-9FCF-477A-96D1-6F4B2A048B15}" presName="spacer" presStyleCnt="0"/>
      <dgm:spPr/>
    </dgm:pt>
    <dgm:pt modelId="{4E6B9ADB-E780-44F0-9E83-033BD72C9A4B}" type="pres">
      <dgm:prSet presAssocID="{A234B024-01A7-4348-B3D7-5EB4B2E4E537}" presName="parentText" presStyleLbl="node1" presStyleIdx="1" presStyleCnt="3">
        <dgm:presLayoutVars>
          <dgm:chMax val="0"/>
          <dgm:bulletEnabled val="1"/>
        </dgm:presLayoutVars>
      </dgm:prSet>
      <dgm:spPr/>
    </dgm:pt>
    <dgm:pt modelId="{740CE907-C1B5-4303-B13D-66F6D3EAB73E}" type="pres">
      <dgm:prSet presAssocID="{7136ED4F-FDFC-4D2A-9EEB-140FFAECCC7A}" presName="spacer" presStyleCnt="0"/>
      <dgm:spPr/>
    </dgm:pt>
    <dgm:pt modelId="{0B36ACA5-F3CA-4903-B12B-4B29700B519C}" type="pres">
      <dgm:prSet presAssocID="{04A60311-EA10-4D0D-9752-A358D66CA8BC}" presName="parentText" presStyleLbl="node1" presStyleIdx="2" presStyleCnt="3">
        <dgm:presLayoutVars>
          <dgm:chMax val="0"/>
          <dgm:bulletEnabled val="1"/>
        </dgm:presLayoutVars>
      </dgm:prSet>
      <dgm:spPr/>
    </dgm:pt>
  </dgm:ptLst>
  <dgm:cxnLst>
    <dgm:cxn modelId="{7EA2435B-E301-4AD2-8943-64084F4EAC93}" type="presOf" srcId="{A234B024-01A7-4348-B3D7-5EB4B2E4E537}" destId="{4E6B9ADB-E780-44F0-9E83-033BD72C9A4B}" srcOrd="0" destOrd="0" presId="urn:microsoft.com/office/officeart/2005/8/layout/vList2"/>
    <dgm:cxn modelId="{D9288863-7E18-4121-B85B-28CB0228D7CA}" type="presOf" srcId="{13FE235E-63ED-406D-B3B3-9A3E666B0A62}" destId="{56306DD8-7A26-40A6-B12E-F0A5A23CE4D9}" srcOrd="0" destOrd="0" presId="urn:microsoft.com/office/officeart/2005/8/layout/vList2"/>
    <dgm:cxn modelId="{44A91271-C241-4B10-ABE2-1A3877058183}" srcId="{0F004A81-64C1-4B88-8F7A-6C798C570604}" destId="{13FE235E-63ED-406D-B3B3-9A3E666B0A62}" srcOrd="0" destOrd="0" parTransId="{C901D497-9CFB-4E11-8ACD-1B8E896FCD40}" sibTransId="{1EFA9B80-9FCF-477A-96D1-6F4B2A048B15}"/>
    <dgm:cxn modelId="{34F8BC56-DD72-4BE5-9977-7C818C610C01}" srcId="{0F004A81-64C1-4B88-8F7A-6C798C570604}" destId="{A234B024-01A7-4348-B3D7-5EB4B2E4E537}" srcOrd="1" destOrd="0" parTransId="{8B3FD347-8E57-4699-B299-341C036798A2}" sibTransId="{7136ED4F-FDFC-4D2A-9EEB-140FFAECCC7A}"/>
    <dgm:cxn modelId="{7026D996-E932-47E2-85CF-3F413622EB89}" type="presOf" srcId="{04A60311-EA10-4D0D-9752-A358D66CA8BC}" destId="{0B36ACA5-F3CA-4903-B12B-4B29700B519C}" srcOrd="0" destOrd="0" presId="urn:microsoft.com/office/officeart/2005/8/layout/vList2"/>
    <dgm:cxn modelId="{8B7FF4B7-63FD-49DB-B90B-32C7CCC1341E}" type="presOf" srcId="{0F004A81-64C1-4B88-8F7A-6C798C570604}" destId="{79545B87-4C6C-4F84-942B-6CB9DBAD20A9}" srcOrd="0" destOrd="0" presId="urn:microsoft.com/office/officeart/2005/8/layout/vList2"/>
    <dgm:cxn modelId="{66AC06F6-6BA1-43EB-A98D-B7E805CA2425}" srcId="{0F004A81-64C1-4B88-8F7A-6C798C570604}" destId="{04A60311-EA10-4D0D-9752-A358D66CA8BC}" srcOrd="2" destOrd="0" parTransId="{7C18A59E-13F0-433A-9C7F-8848C34AF426}" sibTransId="{FBCE50AF-CB69-4B91-92E7-1A19C52EBDE4}"/>
    <dgm:cxn modelId="{ADCCD5F8-593A-4F9C-870C-3DF1A85D1FF5}" type="presParOf" srcId="{79545B87-4C6C-4F84-942B-6CB9DBAD20A9}" destId="{56306DD8-7A26-40A6-B12E-F0A5A23CE4D9}" srcOrd="0" destOrd="0" presId="urn:microsoft.com/office/officeart/2005/8/layout/vList2"/>
    <dgm:cxn modelId="{E218C1E8-5883-41B9-ADC7-DF1855B0D2D5}" type="presParOf" srcId="{79545B87-4C6C-4F84-942B-6CB9DBAD20A9}" destId="{E9B13AF7-971D-4436-9D36-BACF67523D79}" srcOrd="1" destOrd="0" presId="urn:microsoft.com/office/officeart/2005/8/layout/vList2"/>
    <dgm:cxn modelId="{449510B2-CFAC-4417-8BDD-53E3519EAFB8}" type="presParOf" srcId="{79545B87-4C6C-4F84-942B-6CB9DBAD20A9}" destId="{4E6B9ADB-E780-44F0-9E83-033BD72C9A4B}" srcOrd="2" destOrd="0" presId="urn:microsoft.com/office/officeart/2005/8/layout/vList2"/>
    <dgm:cxn modelId="{269CC1C8-691E-4774-AFC5-9264023AA72F}" type="presParOf" srcId="{79545B87-4C6C-4F84-942B-6CB9DBAD20A9}" destId="{740CE907-C1B5-4303-B13D-66F6D3EAB73E}" srcOrd="3" destOrd="0" presId="urn:microsoft.com/office/officeart/2005/8/layout/vList2"/>
    <dgm:cxn modelId="{DC37FFC6-9FFC-418F-94F3-5681318F5D3D}" type="presParOf" srcId="{79545B87-4C6C-4F84-942B-6CB9DBAD20A9}" destId="{0B36ACA5-F3CA-4903-B12B-4B29700B519C}"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2EE11B-EECC-4749-8666-2355CADFC4B7}"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B218CCFC-F9D0-4EF5-B9C5-7B587C1D6055}">
      <dgm:prSet/>
      <dgm:spPr/>
      <dgm:t>
        <a:bodyPr/>
        <a:lstStyle/>
        <a:p>
          <a:pPr algn="ctr"/>
          <a:r>
            <a:rPr lang="en-IN" b="0" dirty="0"/>
            <a:t>Game Features and Functionality</a:t>
          </a:r>
          <a:endParaRPr lang="en-IN" dirty="0"/>
        </a:p>
      </dgm:t>
    </dgm:pt>
    <dgm:pt modelId="{D1DE9818-12EC-4B7A-B789-018C53271F56}" type="parTrans" cxnId="{2984D0CD-41FF-4118-82B9-20F8BB22374F}">
      <dgm:prSet/>
      <dgm:spPr/>
      <dgm:t>
        <a:bodyPr/>
        <a:lstStyle/>
        <a:p>
          <a:endParaRPr lang="en-IN"/>
        </a:p>
      </dgm:t>
    </dgm:pt>
    <dgm:pt modelId="{ACDABE71-E1F6-4D6F-90B9-AEA3CEDEE5F6}" type="sibTrans" cxnId="{2984D0CD-41FF-4118-82B9-20F8BB22374F}">
      <dgm:prSet/>
      <dgm:spPr/>
      <dgm:t>
        <a:bodyPr/>
        <a:lstStyle/>
        <a:p>
          <a:endParaRPr lang="en-IN"/>
        </a:p>
      </dgm:t>
    </dgm:pt>
    <dgm:pt modelId="{16257A33-547C-4BDD-B251-AE2417C4A737}" type="pres">
      <dgm:prSet presAssocID="{912EE11B-EECC-4749-8666-2355CADFC4B7}" presName="linear" presStyleCnt="0">
        <dgm:presLayoutVars>
          <dgm:animLvl val="lvl"/>
          <dgm:resizeHandles val="exact"/>
        </dgm:presLayoutVars>
      </dgm:prSet>
      <dgm:spPr/>
    </dgm:pt>
    <dgm:pt modelId="{6E852D93-25E9-4E96-8CC9-EEAE18CB79A5}" type="pres">
      <dgm:prSet presAssocID="{B218CCFC-F9D0-4EF5-B9C5-7B587C1D6055}" presName="parentText" presStyleLbl="node1" presStyleIdx="0" presStyleCnt="1">
        <dgm:presLayoutVars>
          <dgm:chMax val="0"/>
          <dgm:bulletEnabled val="1"/>
        </dgm:presLayoutVars>
      </dgm:prSet>
      <dgm:spPr/>
    </dgm:pt>
  </dgm:ptLst>
  <dgm:cxnLst>
    <dgm:cxn modelId="{F2947F22-0BD3-49FC-974F-2879745C9A6F}" type="presOf" srcId="{B218CCFC-F9D0-4EF5-B9C5-7B587C1D6055}" destId="{6E852D93-25E9-4E96-8CC9-EEAE18CB79A5}" srcOrd="0" destOrd="0" presId="urn:microsoft.com/office/officeart/2005/8/layout/vList2"/>
    <dgm:cxn modelId="{1875CE5E-DCBA-4363-94D0-32BC451E1319}" type="presOf" srcId="{912EE11B-EECC-4749-8666-2355CADFC4B7}" destId="{16257A33-547C-4BDD-B251-AE2417C4A737}" srcOrd="0" destOrd="0" presId="urn:microsoft.com/office/officeart/2005/8/layout/vList2"/>
    <dgm:cxn modelId="{2984D0CD-41FF-4118-82B9-20F8BB22374F}" srcId="{912EE11B-EECC-4749-8666-2355CADFC4B7}" destId="{B218CCFC-F9D0-4EF5-B9C5-7B587C1D6055}" srcOrd="0" destOrd="0" parTransId="{D1DE9818-12EC-4B7A-B789-018C53271F56}" sibTransId="{ACDABE71-E1F6-4D6F-90B9-AEA3CEDEE5F6}"/>
    <dgm:cxn modelId="{2B1F3573-E5EB-433B-B339-48420BDD0950}" type="presParOf" srcId="{16257A33-547C-4BDD-B251-AE2417C4A737}" destId="{6E852D93-25E9-4E96-8CC9-EEAE18CB79A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ECE1D-943D-449E-8A10-AD71EC9D956F}">
      <dsp:nvSpPr>
        <dsp:cNvPr id="0" name=""/>
        <dsp:cNvSpPr/>
      </dsp:nvSpPr>
      <dsp:spPr>
        <a:xfrm>
          <a:off x="0" y="5936"/>
          <a:ext cx="4383368" cy="7020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0" kern="1200" dirty="0"/>
            <a:t>Outline</a:t>
          </a:r>
          <a:endParaRPr lang="en-IN" sz="3000" kern="1200" dirty="0"/>
        </a:p>
      </dsp:txBody>
      <dsp:txXfrm>
        <a:off x="34269" y="40205"/>
        <a:ext cx="4314830" cy="6334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F949F-B2C1-477A-930F-A8A60AF843EF}">
      <dsp:nvSpPr>
        <dsp:cNvPr id="0" name=""/>
        <dsp:cNvSpPr/>
      </dsp:nvSpPr>
      <dsp:spPr>
        <a:xfrm>
          <a:off x="0" y="62217"/>
          <a:ext cx="5316876"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Overview of the features available in each game</a:t>
          </a:r>
          <a:endParaRPr lang="en-IN" sz="2000" kern="1200"/>
        </a:p>
      </dsp:txBody>
      <dsp:txXfrm>
        <a:off x="37125" y="99342"/>
        <a:ext cx="5242626" cy="686250"/>
      </dsp:txXfrm>
    </dsp:sp>
    <dsp:sp modelId="{B75765A2-C6AF-486A-8740-6240F3D31397}">
      <dsp:nvSpPr>
        <dsp:cNvPr id="0" name=""/>
        <dsp:cNvSpPr/>
      </dsp:nvSpPr>
      <dsp:spPr>
        <a:xfrm>
          <a:off x="0" y="880317"/>
          <a:ext cx="5316876"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the games are designed to be user-friendly</a:t>
          </a:r>
          <a:endParaRPr lang="en-IN" sz="2000" kern="1200"/>
        </a:p>
      </dsp:txBody>
      <dsp:txXfrm>
        <a:off x="37125" y="917442"/>
        <a:ext cx="5242626" cy="686250"/>
      </dsp:txXfrm>
    </dsp:sp>
    <dsp:sp modelId="{9E9D5171-1859-4270-952E-80EE45B08626}">
      <dsp:nvSpPr>
        <dsp:cNvPr id="0" name=""/>
        <dsp:cNvSpPr/>
      </dsp:nvSpPr>
      <dsp:spPr>
        <a:xfrm>
          <a:off x="0" y="1698418"/>
          <a:ext cx="5316876"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Interactivity and engagement elements within the games</a:t>
          </a:r>
          <a:endParaRPr lang="en-IN" sz="2000" kern="1200"/>
        </a:p>
      </dsp:txBody>
      <dsp:txXfrm>
        <a:off x="37125" y="1735543"/>
        <a:ext cx="5242626" cy="686250"/>
      </dsp:txXfrm>
    </dsp:sp>
    <dsp:sp modelId="{F45469D5-4A87-4D67-AEC3-A05C6AC3F67F}">
      <dsp:nvSpPr>
        <dsp:cNvPr id="0" name=""/>
        <dsp:cNvSpPr/>
      </dsp:nvSpPr>
      <dsp:spPr>
        <a:xfrm>
          <a:off x="0" y="2516518"/>
          <a:ext cx="5316876"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Accessibility and compatibility across different devices</a:t>
          </a:r>
          <a:endParaRPr lang="en-IN" sz="2000" kern="1200"/>
        </a:p>
      </dsp:txBody>
      <dsp:txXfrm>
        <a:off x="37125" y="2553643"/>
        <a:ext cx="5242626" cy="6862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20C1D-CBC3-400D-BBD8-B9BF3D595BC5}">
      <dsp:nvSpPr>
        <dsp:cNvPr id="0" name=""/>
        <dsp:cNvSpPr/>
      </dsp:nvSpPr>
      <dsp:spPr>
        <a:xfrm>
          <a:off x="0" y="0"/>
          <a:ext cx="4383368" cy="96525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kern="1200" dirty="0"/>
            <a:t>GameZ: A Hub for Entertainment</a:t>
          </a:r>
          <a:endParaRPr lang="en-IN" sz="2500" kern="1200" dirty="0"/>
        </a:p>
      </dsp:txBody>
      <dsp:txXfrm>
        <a:off x="47120" y="47120"/>
        <a:ext cx="4289128" cy="8710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5922E-ED09-4181-BED8-00E90127C939}">
      <dsp:nvSpPr>
        <dsp:cNvPr id="0" name=""/>
        <dsp:cNvSpPr/>
      </dsp:nvSpPr>
      <dsp:spPr>
        <a:xfrm>
          <a:off x="0" y="15944"/>
          <a:ext cx="4383368"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How GameZ provides a one-stop destination for mini games</a:t>
          </a:r>
          <a:endParaRPr lang="en-IN" sz="2000" kern="1200" dirty="0"/>
        </a:p>
      </dsp:txBody>
      <dsp:txXfrm>
        <a:off x="37696" y="53640"/>
        <a:ext cx="4307976" cy="696808"/>
      </dsp:txXfrm>
    </dsp:sp>
    <dsp:sp modelId="{CBECF5F0-92A7-4D1E-ACF7-36820C294F98}">
      <dsp:nvSpPr>
        <dsp:cNvPr id="0" name=""/>
        <dsp:cNvSpPr/>
      </dsp:nvSpPr>
      <dsp:spPr>
        <a:xfrm>
          <a:off x="0" y="845744"/>
          <a:ext cx="4383368"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Importance of having a diverse range of games</a:t>
          </a:r>
          <a:endParaRPr lang="en-IN" sz="2000" kern="1200" dirty="0"/>
        </a:p>
      </dsp:txBody>
      <dsp:txXfrm>
        <a:off x="37696" y="883440"/>
        <a:ext cx="4307976" cy="696808"/>
      </dsp:txXfrm>
    </dsp:sp>
    <dsp:sp modelId="{02296CFF-0D78-4839-BA18-230DEBA6B02B}">
      <dsp:nvSpPr>
        <dsp:cNvPr id="0" name=""/>
        <dsp:cNvSpPr/>
      </dsp:nvSpPr>
      <dsp:spPr>
        <a:xfrm>
          <a:off x="0" y="1675544"/>
          <a:ext cx="4383368"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Creating an immersive gaming experience for users</a:t>
          </a:r>
          <a:endParaRPr lang="en-IN" sz="2000" kern="1200"/>
        </a:p>
      </dsp:txBody>
      <dsp:txXfrm>
        <a:off x="37696" y="1713240"/>
        <a:ext cx="4307976" cy="696808"/>
      </dsp:txXfrm>
    </dsp:sp>
    <dsp:sp modelId="{9E4DE1B1-B0D9-46D4-B809-5E28517448F3}">
      <dsp:nvSpPr>
        <dsp:cNvPr id="0" name=""/>
        <dsp:cNvSpPr/>
      </dsp:nvSpPr>
      <dsp:spPr>
        <a:xfrm>
          <a:off x="0" y="2505344"/>
          <a:ext cx="4383368"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Encouraging repeated visits through engaging content</a:t>
          </a:r>
          <a:endParaRPr lang="en-IN" sz="2000" kern="1200"/>
        </a:p>
      </dsp:txBody>
      <dsp:txXfrm>
        <a:off x="37696" y="2543040"/>
        <a:ext cx="4307976" cy="6968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AA8D3-92D7-4742-B5E5-5DA07C440E17}">
      <dsp:nvSpPr>
        <dsp:cNvPr id="0" name=""/>
        <dsp:cNvSpPr/>
      </dsp:nvSpPr>
      <dsp:spPr>
        <a:xfrm>
          <a:off x="0" y="191873"/>
          <a:ext cx="5331392" cy="6084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0" kern="1200" dirty="0"/>
            <a:t>User Experience and Interface Design</a:t>
          </a:r>
          <a:endParaRPr lang="en-IN" sz="2600" kern="1200" dirty="0"/>
        </a:p>
      </dsp:txBody>
      <dsp:txXfrm>
        <a:off x="29700" y="221573"/>
        <a:ext cx="5271992" cy="549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FF329-2611-47B6-8617-1E23AB230ABD}">
      <dsp:nvSpPr>
        <dsp:cNvPr id="0" name=""/>
        <dsp:cNvSpPr/>
      </dsp:nvSpPr>
      <dsp:spPr>
        <a:xfrm>
          <a:off x="0" y="24829"/>
          <a:ext cx="5331391"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Focus on creating a seamless user experience</a:t>
          </a:r>
          <a:endParaRPr lang="en-IN" sz="2000" kern="1200"/>
        </a:p>
      </dsp:txBody>
      <dsp:txXfrm>
        <a:off x="37125" y="61954"/>
        <a:ext cx="5257141" cy="686250"/>
      </dsp:txXfrm>
    </dsp:sp>
    <dsp:sp modelId="{A9325F3B-A2F4-451C-884D-CC7177BF6BD0}">
      <dsp:nvSpPr>
        <dsp:cNvPr id="0" name=""/>
        <dsp:cNvSpPr/>
      </dsp:nvSpPr>
      <dsp:spPr>
        <a:xfrm>
          <a:off x="0" y="842930"/>
          <a:ext cx="5331391"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Importance of intuitive interface design</a:t>
          </a:r>
          <a:endParaRPr lang="en-IN" sz="2000" kern="1200"/>
        </a:p>
      </dsp:txBody>
      <dsp:txXfrm>
        <a:off x="37125" y="880055"/>
        <a:ext cx="5257141" cy="686250"/>
      </dsp:txXfrm>
    </dsp:sp>
    <dsp:sp modelId="{8307B624-1910-48A9-B0BB-BA43F46F7CDD}">
      <dsp:nvSpPr>
        <dsp:cNvPr id="0" name=""/>
        <dsp:cNvSpPr/>
      </dsp:nvSpPr>
      <dsp:spPr>
        <a:xfrm>
          <a:off x="0" y="1661030"/>
          <a:ext cx="5331391"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Incorporating feedback for continuous improvement</a:t>
          </a:r>
          <a:endParaRPr lang="en-IN" sz="2000" kern="1200"/>
        </a:p>
      </dsp:txBody>
      <dsp:txXfrm>
        <a:off x="37125" y="1698155"/>
        <a:ext cx="5257141" cy="686250"/>
      </dsp:txXfrm>
    </dsp:sp>
    <dsp:sp modelId="{A1AA1645-49C3-4F97-A209-568CC6435C4A}">
      <dsp:nvSpPr>
        <dsp:cNvPr id="0" name=""/>
        <dsp:cNvSpPr/>
      </dsp:nvSpPr>
      <dsp:spPr>
        <a:xfrm>
          <a:off x="0" y="2479130"/>
          <a:ext cx="5331391" cy="7605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Ensuring responsive design for optimal performance</a:t>
          </a:r>
          <a:endParaRPr lang="en-IN" sz="2000" kern="1200"/>
        </a:p>
      </dsp:txBody>
      <dsp:txXfrm>
        <a:off x="37125" y="2516255"/>
        <a:ext cx="5257141" cy="6862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72778-AAEF-4CF5-9476-44B68C9C87AE}">
      <dsp:nvSpPr>
        <dsp:cNvPr id="0" name=""/>
        <dsp:cNvSpPr/>
      </dsp:nvSpPr>
      <dsp:spPr>
        <a:xfrm>
          <a:off x="0" y="191873"/>
          <a:ext cx="5389449" cy="6084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0" kern="1200" dirty="0"/>
            <a:t>Future Developments and Expansion</a:t>
          </a:r>
          <a:endParaRPr lang="en-IN" sz="2600" kern="1200" dirty="0"/>
        </a:p>
      </dsp:txBody>
      <dsp:txXfrm>
        <a:off x="29700" y="221573"/>
        <a:ext cx="5330049" cy="549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FDC54-CD95-40EA-9F9F-D58AC5C6FF33}">
      <dsp:nvSpPr>
        <dsp:cNvPr id="0" name=""/>
        <dsp:cNvSpPr/>
      </dsp:nvSpPr>
      <dsp:spPr>
        <a:xfrm>
          <a:off x="0" y="44972"/>
          <a:ext cx="5389449"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Plans for adding new games and features to GameZ</a:t>
          </a:r>
          <a:endParaRPr lang="en-IN" sz="2000" kern="1200" dirty="0"/>
        </a:p>
      </dsp:txBody>
      <dsp:txXfrm>
        <a:off x="37696" y="82668"/>
        <a:ext cx="5314057" cy="696808"/>
      </dsp:txXfrm>
    </dsp:sp>
    <dsp:sp modelId="{FA4A30E0-7443-4683-B5B4-DD72FA547430}">
      <dsp:nvSpPr>
        <dsp:cNvPr id="0" name=""/>
        <dsp:cNvSpPr/>
      </dsp:nvSpPr>
      <dsp:spPr>
        <a:xfrm>
          <a:off x="0" y="874772"/>
          <a:ext cx="5389449"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Incorporating user suggestions and feedback in future updates</a:t>
          </a:r>
          <a:endParaRPr lang="en-IN" sz="2000" kern="1200" dirty="0"/>
        </a:p>
      </dsp:txBody>
      <dsp:txXfrm>
        <a:off x="37696" y="912468"/>
        <a:ext cx="5314057" cy="696808"/>
      </dsp:txXfrm>
    </dsp:sp>
    <dsp:sp modelId="{5E8EBDB7-E06F-40E8-B837-096D56BB37A9}">
      <dsp:nvSpPr>
        <dsp:cNvPr id="0" name=""/>
        <dsp:cNvSpPr/>
      </dsp:nvSpPr>
      <dsp:spPr>
        <a:xfrm>
          <a:off x="0" y="1704572"/>
          <a:ext cx="5389449"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Expanding the website to include more interactive elements</a:t>
          </a:r>
          <a:endParaRPr lang="en-IN" sz="2000" kern="1200" dirty="0"/>
        </a:p>
      </dsp:txBody>
      <dsp:txXfrm>
        <a:off x="37696" y="1742268"/>
        <a:ext cx="5314057" cy="696808"/>
      </dsp:txXfrm>
    </dsp:sp>
    <dsp:sp modelId="{1D9EB95D-67C5-4F52-B16C-965E5D6910E5}">
      <dsp:nvSpPr>
        <dsp:cNvPr id="0" name=""/>
        <dsp:cNvSpPr/>
      </dsp:nvSpPr>
      <dsp:spPr>
        <a:xfrm>
          <a:off x="0" y="2534372"/>
          <a:ext cx="5389449" cy="77220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Keeping up with trends in the gaming industry</a:t>
          </a:r>
          <a:endParaRPr lang="en-IN" sz="2000" kern="1200"/>
        </a:p>
      </dsp:txBody>
      <dsp:txXfrm>
        <a:off x="37696" y="2572068"/>
        <a:ext cx="5314057" cy="6968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4D38C-4DD4-4B31-9195-6709D478958A}">
      <dsp:nvSpPr>
        <dsp:cNvPr id="0" name=""/>
        <dsp:cNvSpPr/>
      </dsp:nvSpPr>
      <dsp:spPr>
        <a:xfrm>
          <a:off x="0" y="7837"/>
          <a:ext cx="5238014" cy="6552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kern="1200" dirty="0"/>
            <a:t>Conclusion</a:t>
          </a:r>
          <a:endParaRPr lang="en-IN" sz="2800" kern="1200" dirty="0"/>
        </a:p>
      </dsp:txBody>
      <dsp:txXfrm>
        <a:off x="31984" y="39821"/>
        <a:ext cx="5174046" cy="5912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80E39-4938-4330-BE3F-6F77BE12238A}">
      <dsp:nvSpPr>
        <dsp:cNvPr id="0" name=""/>
        <dsp:cNvSpPr/>
      </dsp:nvSpPr>
      <dsp:spPr>
        <a:xfrm>
          <a:off x="0" y="40526"/>
          <a:ext cx="5238014"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Recap of the key points discussed in the presentation</a:t>
          </a:r>
          <a:endParaRPr lang="en-IN" sz="1800" kern="1200" dirty="0"/>
        </a:p>
      </dsp:txBody>
      <dsp:txXfrm>
        <a:off x="33412" y="73938"/>
        <a:ext cx="5171190" cy="617626"/>
      </dsp:txXfrm>
    </dsp:sp>
    <dsp:sp modelId="{7F94C1A6-4AFD-420F-B183-116696CF6345}">
      <dsp:nvSpPr>
        <dsp:cNvPr id="0" name=""/>
        <dsp:cNvSpPr/>
      </dsp:nvSpPr>
      <dsp:spPr>
        <a:xfrm>
          <a:off x="0" y="776816"/>
          <a:ext cx="5238014"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Emphasizing the value of GameZ as a mini game website</a:t>
          </a:r>
          <a:endParaRPr lang="en-IN" sz="1800" kern="1200" dirty="0"/>
        </a:p>
      </dsp:txBody>
      <dsp:txXfrm>
        <a:off x="33412" y="810228"/>
        <a:ext cx="5171190" cy="617626"/>
      </dsp:txXfrm>
    </dsp:sp>
    <dsp:sp modelId="{54A40B70-44D3-4750-B72B-5AC8C589D092}">
      <dsp:nvSpPr>
        <dsp:cNvPr id="0" name=""/>
        <dsp:cNvSpPr/>
      </dsp:nvSpPr>
      <dsp:spPr>
        <a:xfrm>
          <a:off x="0" y="1513106"/>
          <a:ext cx="5238014"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Call to action for users to visit and explore the website</a:t>
          </a:r>
          <a:endParaRPr lang="en-IN" sz="1800" kern="1200"/>
        </a:p>
      </dsp:txBody>
      <dsp:txXfrm>
        <a:off x="33412" y="1546518"/>
        <a:ext cx="5171190" cy="617626"/>
      </dsp:txXfrm>
    </dsp:sp>
    <dsp:sp modelId="{2BB6D982-1B25-443E-A908-5931B3F36677}">
      <dsp:nvSpPr>
        <dsp:cNvPr id="0" name=""/>
        <dsp:cNvSpPr/>
      </dsp:nvSpPr>
      <dsp:spPr>
        <a:xfrm>
          <a:off x="0" y="2249396"/>
          <a:ext cx="5238014"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Thanking the audience for their attention and interest</a:t>
          </a:r>
          <a:endParaRPr lang="en-IN" sz="1800" kern="1200"/>
        </a:p>
      </dsp:txBody>
      <dsp:txXfrm>
        <a:off x="33412" y="2282808"/>
        <a:ext cx="5171190" cy="617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C3EB9-D480-4C98-8276-D35C24A1608E}">
      <dsp:nvSpPr>
        <dsp:cNvPr id="0" name=""/>
        <dsp:cNvSpPr/>
      </dsp:nvSpPr>
      <dsp:spPr>
        <a:xfrm>
          <a:off x="0" y="25248"/>
          <a:ext cx="4383368" cy="468000"/>
        </a:xfrm>
        <a:prstGeom prst="round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endParaRPr lang="en-IN" sz="2000" kern="1200"/>
        </a:p>
      </dsp:txBody>
      <dsp:txXfrm>
        <a:off x="22846" y="48094"/>
        <a:ext cx="4337676" cy="422308"/>
      </dsp:txXfrm>
    </dsp:sp>
    <dsp:sp modelId="{71C52F43-A0F3-4687-A608-5D3172425129}">
      <dsp:nvSpPr>
        <dsp:cNvPr id="0" name=""/>
        <dsp:cNvSpPr/>
      </dsp:nvSpPr>
      <dsp:spPr>
        <a:xfrm>
          <a:off x="0" y="550848"/>
          <a:ext cx="4383368" cy="468000"/>
        </a:xfrm>
        <a:prstGeom prst="roundRect">
          <a:avLst/>
        </a:prstGeom>
        <a:gradFill rotWithShape="0">
          <a:gsLst>
            <a:gs pos="0">
              <a:schemeClr val="accent2">
                <a:hueOff val="-513423"/>
                <a:satOff val="3532"/>
                <a:lumOff val="392"/>
                <a:alphaOff val="0"/>
                <a:tint val="96000"/>
                <a:lumMod val="102000"/>
              </a:schemeClr>
            </a:gs>
            <a:gs pos="100000">
              <a:schemeClr val="accent2">
                <a:hueOff val="-513423"/>
                <a:satOff val="3532"/>
                <a:lumOff val="392"/>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Power of HTML, CSS, and JavaScript</a:t>
          </a:r>
          <a:endParaRPr lang="en-IN" sz="2000" kern="1200" dirty="0"/>
        </a:p>
      </dsp:txBody>
      <dsp:txXfrm>
        <a:off x="22846" y="573694"/>
        <a:ext cx="4337676" cy="422308"/>
      </dsp:txXfrm>
    </dsp:sp>
    <dsp:sp modelId="{A175A2DA-78AC-4F3B-8550-44B694EFE934}">
      <dsp:nvSpPr>
        <dsp:cNvPr id="0" name=""/>
        <dsp:cNvSpPr/>
      </dsp:nvSpPr>
      <dsp:spPr>
        <a:xfrm>
          <a:off x="0" y="1076448"/>
          <a:ext cx="4383368" cy="468000"/>
        </a:xfrm>
        <a:prstGeom prst="roundRect">
          <a:avLst/>
        </a:prstGeom>
        <a:gradFill rotWithShape="0">
          <a:gsLst>
            <a:gs pos="0">
              <a:schemeClr val="accent2">
                <a:hueOff val="-1026846"/>
                <a:satOff val="7063"/>
                <a:lumOff val="784"/>
                <a:alphaOff val="0"/>
                <a:tint val="96000"/>
                <a:lumMod val="102000"/>
              </a:schemeClr>
            </a:gs>
            <a:gs pos="100000">
              <a:schemeClr val="accent2">
                <a:hueOff val="-1026846"/>
                <a:satOff val="7063"/>
                <a:lumOff val="784"/>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Game Selection Process</a:t>
          </a:r>
          <a:endParaRPr lang="en-IN" sz="2000" kern="1200"/>
        </a:p>
      </dsp:txBody>
      <dsp:txXfrm>
        <a:off x="22846" y="1099294"/>
        <a:ext cx="4337676" cy="422308"/>
      </dsp:txXfrm>
    </dsp:sp>
    <dsp:sp modelId="{BBDB0C28-9374-44E9-9A22-E3C215F15B99}">
      <dsp:nvSpPr>
        <dsp:cNvPr id="0" name=""/>
        <dsp:cNvSpPr/>
      </dsp:nvSpPr>
      <dsp:spPr>
        <a:xfrm>
          <a:off x="0" y="1602048"/>
          <a:ext cx="4383368" cy="468000"/>
        </a:xfrm>
        <a:prstGeom prst="roundRect">
          <a:avLst/>
        </a:prstGeom>
        <a:gradFill rotWithShape="0">
          <a:gsLst>
            <a:gs pos="0">
              <a:schemeClr val="accent2">
                <a:hueOff val="-1540269"/>
                <a:satOff val="10595"/>
                <a:lumOff val="1176"/>
                <a:alphaOff val="0"/>
                <a:tint val="96000"/>
                <a:lumMod val="102000"/>
              </a:schemeClr>
            </a:gs>
            <a:gs pos="100000">
              <a:schemeClr val="accent2">
                <a:hueOff val="-1540269"/>
                <a:satOff val="10595"/>
                <a:lumOff val="1176"/>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Game Features and Functionality</a:t>
          </a:r>
          <a:endParaRPr lang="en-IN" sz="2000" kern="1200"/>
        </a:p>
      </dsp:txBody>
      <dsp:txXfrm>
        <a:off x="22846" y="1624894"/>
        <a:ext cx="4337676" cy="422308"/>
      </dsp:txXfrm>
    </dsp:sp>
    <dsp:sp modelId="{85E66282-C8C1-4F81-9D15-36AFEE967667}">
      <dsp:nvSpPr>
        <dsp:cNvPr id="0" name=""/>
        <dsp:cNvSpPr/>
      </dsp:nvSpPr>
      <dsp:spPr>
        <a:xfrm>
          <a:off x="0" y="2127648"/>
          <a:ext cx="4383368" cy="468000"/>
        </a:xfrm>
        <a:prstGeom prst="roundRect">
          <a:avLst/>
        </a:prstGeom>
        <a:gradFill rotWithShape="0">
          <a:gsLst>
            <a:gs pos="0">
              <a:schemeClr val="accent2">
                <a:hueOff val="-2053692"/>
                <a:satOff val="14127"/>
                <a:lumOff val="1568"/>
                <a:alphaOff val="0"/>
                <a:tint val="96000"/>
                <a:lumMod val="102000"/>
              </a:schemeClr>
            </a:gs>
            <a:gs pos="100000">
              <a:schemeClr val="accent2">
                <a:hueOff val="-2053692"/>
                <a:satOff val="14127"/>
                <a:lumOff val="1568"/>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GameZ: A Hub for Entertainment</a:t>
          </a:r>
          <a:endParaRPr lang="en-IN" sz="2000" kern="1200" dirty="0"/>
        </a:p>
      </dsp:txBody>
      <dsp:txXfrm>
        <a:off x="22846" y="2150494"/>
        <a:ext cx="4337676" cy="422308"/>
      </dsp:txXfrm>
    </dsp:sp>
    <dsp:sp modelId="{7836E601-C682-4569-8267-03323A432A67}">
      <dsp:nvSpPr>
        <dsp:cNvPr id="0" name=""/>
        <dsp:cNvSpPr/>
      </dsp:nvSpPr>
      <dsp:spPr>
        <a:xfrm>
          <a:off x="0" y="2653248"/>
          <a:ext cx="4383368" cy="468000"/>
        </a:xfrm>
        <a:prstGeom prst="roundRect">
          <a:avLst/>
        </a:prstGeom>
        <a:gradFill rotWithShape="0">
          <a:gsLst>
            <a:gs pos="0">
              <a:schemeClr val="accent2">
                <a:hueOff val="-2567115"/>
                <a:satOff val="17659"/>
                <a:lumOff val="1960"/>
                <a:alphaOff val="0"/>
                <a:tint val="96000"/>
                <a:lumMod val="102000"/>
              </a:schemeClr>
            </a:gs>
            <a:gs pos="100000">
              <a:schemeClr val="accent2">
                <a:hueOff val="-2567115"/>
                <a:satOff val="17659"/>
                <a:lumOff val="196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User Experience and Interface Design</a:t>
          </a:r>
          <a:endParaRPr lang="en-IN" sz="2000" kern="1200"/>
        </a:p>
      </dsp:txBody>
      <dsp:txXfrm>
        <a:off x="22846" y="2676094"/>
        <a:ext cx="4337676" cy="422308"/>
      </dsp:txXfrm>
    </dsp:sp>
    <dsp:sp modelId="{AD095644-E50F-462A-B55D-31B1CB31FAD1}">
      <dsp:nvSpPr>
        <dsp:cNvPr id="0" name=""/>
        <dsp:cNvSpPr/>
      </dsp:nvSpPr>
      <dsp:spPr>
        <a:xfrm>
          <a:off x="0" y="3178848"/>
          <a:ext cx="4383368" cy="468000"/>
        </a:xfrm>
        <a:prstGeom prst="roundRect">
          <a:avLst/>
        </a:prstGeom>
        <a:gradFill rotWithShape="0">
          <a:gsLst>
            <a:gs pos="0">
              <a:schemeClr val="accent2">
                <a:hueOff val="-3080538"/>
                <a:satOff val="21190"/>
                <a:lumOff val="2352"/>
                <a:alphaOff val="0"/>
                <a:tint val="96000"/>
                <a:lumMod val="102000"/>
              </a:schemeClr>
            </a:gs>
            <a:gs pos="100000">
              <a:schemeClr val="accent2">
                <a:hueOff val="-3080538"/>
                <a:satOff val="21190"/>
                <a:lumOff val="2352"/>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Future Developments and Expansion</a:t>
          </a:r>
          <a:endParaRPr lang="en-IN" sz="2000" kern="1200"/>
        </a:p>
      </dsp:txBody>
      <dsp:txXfrm>
        <a:off x="22846" y="3201694"/>
        <a:ext cx="4337676" cy="422308"/>
      </dsp:txXfrm>
    </dsp:sp>
    <dsp:sp modelId="{07516503-9D96-4EEC-926C-11A8BAAEB60E}">
      <dsp:nvSpPr>
        <dsp:cNvPr id="0" name=""/>
        <dsp:cNvSpPr/>
      </dsp:nvSpPr>
      <dsp:spPr>
        <a:xfrm>
          <a:off x="0" y="3704448"/>
          <a:ext cx="4383368" cy="468000"/>
        </a:xfrm>
        <a:prstGeom prst="round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Conclusion</a:t>
          </a:r>
          <a:endParaRPr lang="en-IN" sz="2000" kern="1200"/>
        </a:p>
      </dsp:txBody>
      <dsp:txXfrm>
        <a:off x="22846" y="3727294"/>
        <a:ext cx="4337676" cy="422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B9494-8B69-46CE-A414-F218CF1B4E82}">
      <dsp:nvSpPr>
        <dsp:cNvPr id="0" name=""/>
        <dsp:cNvSpPr/>
      </dsp:nvSpPr>
      <dsp:spPr>
        <a:xfrm>
          <a:off x="0" y="0"/>
          <a:ext cx="4383367" cy="6786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kern="1200" dirty="0"/>
            <a:t>Introduction</a:t>
          </a:r>
        </a:p>
      </dsp:txBody>
      <dsp:txXfrm>
        <a:off x="33127" y="33127"/>
        <a:ext cx="4317113" cy="612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7D5D1-BC7B-45F6-A141-2EA13CEBAC15}">
      <dsp:nvSpPr>
        <dsp:cNvPr id="0" name=""/>
        <dsp:cNvSpPr/>
      </dsp:nvSpPr>
      <dsp:spPr>
        <a:xfrm>
          <a:off x="0" y="45414"/>
          <a:ext cx="4383368"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Overview of the Mini Game Website: GameZ</a:t>
          </a:r>
          <a:endParaRPr lang="en-IN" sz="1800" kern="1200" dirty="0"/>
        </a:p>
      </dsp:txBody>
      <dsp:txXfrm>
        <a:off x="33412" y="78826"/>
        <a:ext cx="4316544" cy="617626"/>
      </dsp:txXfrm>
    </dsp:sp>
    <dsp:sp modelId="{630E09A3-5D6D-421F-9C50-BC9FC39115EF}">
      <dsp:nvSpPr>
        <dsp:cNvPr id="0" name=""/>
        <dsp:cNvSpPr/>
      </dsp:nvSpPr>
      <dsp:spPr>
        <a:xfrm>
          <a:off x="0" y="781704"/>
          <a:ext cx="4383368"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Brief description of the games available</a:t>
          </a:r>
          <a:endParaRPr lang="en-IN" sz="1800" kern="1200"/>
        </a:p>
      </dsp:txBody>
      <dsp:txXfrm>
        <a:off x="33412" y="815116"/>
        <a:ext cx="4316544" cy="617626"/>
      </dsp:txXfrm>
    </dsp:sp>
    <dsp:sp modelId="{7CB2AB94-0F39-4F3F-A464-00CA15B4B13E}">
      <dsp:nvSpPr>
        <dsp:cNvPr id="0" name=""/>
        <dsp:cNvSpPr/>
      </dsp:nvSpPr>
      <dsp:spPr>
        <a:xfrm>
          <a:off x="0" y="1517994"/>
          <a:ext cx="4383368"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Importance of interactive and engaging games</a:t>
          </a:r>
          <a:endParaRPr lang="en-IN" sz="1800" kern="1200" dirty="0"/>
        </a:p>
      </dsp:txBody>
      <dsp:txXfrm>
        <a:off x="33412" y="1551406"/>
        <a:ext cx="4316544" cy="617626"/>
      </dsp:txXfrm>
    </dsp:sp>
    <dsp:sp modelId="{6B40FE67-1D78-40BF-AA82-99E024D6A44E}">
      <dsp:nvSpPr>
        <dsp:cNvPr id="0" name=""/>
        <dsp:cNvSpPr/>
      </dsp:nvSpPr>
      <dsp:spPr>
        <a:xfrm>
          <a:off x="0" y="2254285"/>
          <a:ext cx="4383368" cy="6844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Purpose of presentation</a:t>
          </a:r>
          <a:endParaRPr lang="en-IN" sz="1800" kern="1200"/>
        </a:p>
      </dsp:txBody>
      <dsp:txXfrm>
        <a:off x="33412" y="2287697"/>
        <a:ext cx="4316544" cy="617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5A1D-3D4C-49E7-A03B-1D47606F4D4A}">
      <dsp:nvSpPr>
        <dsp:cNvPr id="0" name=""/>
        <dsp:cNvSpPr/>
      </dsp:nvSpPr>
      <dsp:spPr>
        <a:xfrm>
          <a:off x="0" y="15436"/>
          <a:ext cx="6425963" cy="6552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kern="1200" dirty="0"/>
            <a:t>The Power of HTML, CSS, and JavaScript</a:t>
          </a:r>
          <a:endParaRPr lang="en-IN" sz="2800" kern="1200" dirty="0"/>
        </a:p>
      </dsp:txBody>
      <dsp:txXfrm>
        <a:off x="31984" y="47420"/>
        <a:ext cx="6361995" cy="591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82F6F-E756-466A-B10B-28546CB497D0}">
      <dsp:nvSpPr>
        <dsp:cNvPr id="0" name=""/>
        <dsp:cNvSpPr/>
      </dsp:nvSpPr>
      <dsp:spPr>
        <a:xfrm>
          <a:off x="0" y="35912"/>
          <a:ext cx="6425963" cy="561599"/>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Explanation of HTML for web structure</a:t>
          </a:r>
          <a:endParaRPr lang="en-IN" sz="2400" kern="1200"/>
        </a:p>
      </dsp:txBody>
      <dsp:txXfrm>
        <a:off x="27415" y="63327"/>
        <a:ext cx="6371133" cy="506769"/>
      </dsp:txXfrm>
    </dsp:sp>
    <dsp:sp modelId="{4E855ECD-8538-460F-9AD3-2B2F345FD5C4}">
      <dsp:nvSpPr>
        <dsp:cNvPr id="0" name=""/>
        <dsp:cNvSpPr/>
      </dsp:nvSpPr>
      <dsp:spPr>
        <a:xfrm>
          <a:off x="0" y="666632"/>
          <a:ext cx="6425963" cy="561599"/>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Importance of CSS for design and layout</a:t>
          </a:r>
          <a:endParaRPr lang="en-IN" sz="2400" kern="1200"/>
        </a:p>
      </dsp:txBody>
      <dsp:txXfrm>
        <a:off x="27415" y="694047"/>
        <a:ext cx="6371133" cy="506769"/>
      </dsp:txXfrm>
    </dsp:sp>
    <dsp:sp modelId="{69A380CF-D049-4AD4-B53E-91B45ADB117C}">
      <dsp:nvSpPr>
        <dsp:cNvPr id="0" name=""/>
        <dsp:cNvSpPr/>
      </dsp:nvSpPr>
      <dsp:spPr>
        <a:xfrm>
          <a:off x="0" y="1297352"/>
          <a:ext cx="6425963" cy="561599"/>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Role of JavaScript in adding interactivity</a:t>
          </a:r>
          <a:endParaRPr lang="en-IN" sz="2400" kern="1200"/>
        </a:p>
      </dsp:txBody>
      <dsp:txXfrm>
        <a:off x="27415" y="1324767"/>
        <a:ext cx="6371133" cy="506769"/>
      </dsp:txXfrm>
    </dsp:sp>
    <dsp:sp modelId="{9BA7BB7F-FFF6-46F2-AD25-BD3743C83C5E}">
      <dsp:nvSpPr>
        <dsp:cNvPr id="0" name=""/>
        <dsp:cNvSpPr/>
      </dsp:nvSpPr>
      <dsp:spPr>
        <a:xfrm>
          <a:off x="0" y="1928072"/>
          <a:ext cx="6425963" cy="561599"/>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How the combination enhances user experience</a:t>
          </a:r>
          <a:endParaRPr lang="en-IN" sz="2400" kern="1200"/>
        </a:p>
      </dsp:txBody>
      <dsp:txXfrm>
        <a:off x="27415" y="1955487"/>
        <a:ext cx="6371133" cy="5067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53EE4-CBD5-4744-BA98-6C7535EB511E}">
      <dsp:nvSpPr>
        <dsp:cNvPr id="0" name=""/>
        <dsp:cNvSpPr/>
      </dsp:nvSpPr>
      <dsp:spPr>
        <a:xfrm>
          <a:off x="0" y="5452"/>
          <a:ext cx="4383368" cy="6786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kern="1200" dirty="0"/>
            <a:t>Game Selection Process</a:t>
          </a:r>
          <a:endParaRPr lang="en-IN" sz="2900" kern="1200" dirty="0"/>
        </a:p>
      </dsp:txBody>
      <dsp:txXfrm>
        <a:off x="33127" y="38579"/>
        <a:ext cx="4317114" cy="612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06DD8-7A26-40A6-B12E-F0A5A23CE4D9}">
      <dsp:nvSpPr>
        <dsp:cNvPr id="0" name=""/>
        <dsp:cNvSpPr/>
      </dsp:nvSpPr>
      <dsp:spPr>
        <a:xfrm>
          <a:off x="0" y="14934"/>
          <a:ext cx="4383368" cy="9652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Criteria for selecting games for GameZ</a:t>
          </a:r>
          <a:endParaRPr lang="en-IN" sz="2500" kern="1200" dirty="0"/>
        </a:p>
      </dsp:txBody>
      <dsp:txXfrm>
        <a:off x="47120" y="62054"/>
        <a:ext cx="4289128" cy="871010"/>
      </dsp:txXfrm>
    </dsp:sp>
    <dsp:sp modelId="{4E6B9ADB-E780-44F0-9E83-033BD72C9A4B}">
      <dsp:nvSpPr>
        <dsp:cNvPr id="0" name=""/>
        <dsp:cNvSpPr/>
      </dsp:nvSpPr>
      <dsp:spPr>
        <a:xfrm>
          <a:off x="0" y="1052184"/>
          <a:ext cx="4383368" cy="9652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Popular games included in the website</a:t>
          </a:r>
          <a:endParaRPr lang="en-IN" sz="2500" kern="1200"/>
        </a:p>
      </dsp:txBody>
      <dsp:txXfrm>
        <a:off x="47120" y="1099304"/>
        <a:ext cx="4289128" cy="871010"/>
      </dsp:txXfrm>
    </dsp:sp>
    <dsp:sp modelId="{0B36ACA5-F3CA-4903-B12B-4B29700B519C}">
      <dsp:nvSpPr>
        <dsp:cNvPr id="0" name=""/>
        <dsp:cNvSpPr/>
      </dsp:nvSpPr>
      <dsp:spPr>
        <a:xfrm>
          <a:off x="0" y="2089435"/>
          <a:ext cx="4383368" cy="965250"/>
        </a:xfrm>
        <a:prstGeom prst="roundRect">
          <a:avLst/>
        </a:prstGeom>
        <a:gradFill rotWithShape="0">
          <a:gsLst>
            <a:gs pos="0">
              <a:schemeClr val="lt1">
                <a:hueOff val="0"/>
                <a:satOff val="0"/>
                <a:lumOff val="0"/>
                <a:alphaOff val="0"/>
                <a:tint val="96000"/>
                <a:lumMod val="102000"/>
              </a:schemeClr>
            </a:gs>
            <a:gs pos="100000">
              <a:schemeClr val="l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Variety of games to cator to different preferences</a:t>
          </a:r>
          <a:endParaRPr lang="en-IN" sz="2500" kern="1200"/>
        </a:p>
      </dsp:txBody>
      <dsp:txXfrm>
        <a:off x="47120" y="2136555"/>
        <a:ext cx="4289128" cy="8710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52D93-25E9-4E96-8CC9-EEAE18CB79A5}">
      <dsp:nvSpPr>
        <dsp:cNvPr id="0" name=""/>
        <dsp:cNvSpPr/>
      </dsp:nvSpPr>
      <dsp:spPr>
        <a:xfrm>
          <a:off x="0" y="156773"/>
          <a:ext cx="5316877" cy="6786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kern="1200" dirty="0"/>
            <a:t>Game Features and Functionality</a:t>
          </a:r>
          <a:endParaRPr lang="en-IN" sz="2900" kern="1200" dirty="0"/>
        </a:p>
      </dsp:txBody>
      <dsp:txXfrm>
        <a:off x="33127" y="189900"/>
        <a:ext cx="5250623" cy="6123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3D47D-1960-4460-9941-76E020C40BCC}" type="datetimeFigureOut">
              <a:rPr lang="en-IN" smtClean="0"/>
              <a:t>30-04-2024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778A9-8479-4C45-B0ED-4C8FCB0046D4}" type="slidenum">
              <a:rPr lang="en-IN" smtClean="0"/>
              <a:t>‹#›</a:t>
            </a:fld>
            <a:endParaRPr lang="en-IN"/>
          </a:p>
        </p:txBody>
      </p:sp>
    </p:spTree>
    <p:extLst>
      <p:ext uri="{BB962C8B-B14F-4D97-AF65-F5344CB8AC3E}">
        <p14:creationId xmlns:p14="http://schemas.microsoft.com/office/powerpoint/2010/main" val="224607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2020-E43D-4B69-8F65-DCFA2536A9E7}" type="datetime1">
              <a:rPr lang="en-IN" smtClean="0"/>
              <a:t>30-04-2024</a:t>
            </a:fld>
            <a:endParaRPr lang="en-IN"/>
          </a:p>
        </p:txBody>
      </p:sp>
      <p:sp>
        <p:nvSpPr>
          <p:cNvPr id="5" name="Footer Placeholder 4"/>
          <p:cNvSpPr>
            <a:spLocks noGrp="1"/>
          </p:cNvSpPr>
          <p:nvPr>
            <p:ph type="ftr" sz="quarter" idx="11"/>
          </p:nvPr>
        </p:nvSpPr>
        <p:spPr>
          <a:xfrm>
            <a:off x="5332412" y="5883275"/>
            <a:ext cx="4324044" cy="365125"/>
          </a:xfrm>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345535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E3737-1956-44A6-B83E-46D0A436C7C5}" type="datetime1">
              <a:rPr lang="en-IN" smtClean="0"/>
              <a:t>30-04-2024</a:t>
            </a:fld>
            <a:endParaRPr lang="en-IN"/>
          </a:p>
        </p:txBody>
      </p:sp>
      <p:sp>
        <p:nvSpPr>
          <p:cNvPr id="6" name="Footer Placeholder 5"/>
          <p:cNvSpPr>
            <a:spLocks noGrp="1"/>
          </p:cNvSpPr>
          <p:nvPr>
            <p:ph type="ftr" sz="quarter" idx="11"/>
          </p:nvPr>
        </p:nvSpPr>
        <p:spPr/>
        <p:txBody>
          <a:bodyPr/>
          <a:lstStyle/>
          <a:p>
            <a:r>
              <a:rPr lang="en-US"/>
              <a:t>Computer Science &amp; Engineering Department, MITM, Ujjain (M.P.)</a:t>
            </a:r>
            <a:endParaRPr lang="en-IN"/>
          </a:p>
        </p:txBody>
      </p:sp>
      <p:sp>
        <p:nvSpPr>
          <p:cNvPr id="7" name="Slide Number Placeholder 6"/>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1750128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97300D-A58B-4681-B91A-E6E9B90CEB79}"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71933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75753A-A2A0-4506-ADAF-911242DC8DEE}"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300883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DFD837-BF05-4AE6-A68E-E19B22E3CFA4}"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3464911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D1C74-CFDB-410D-910D-48085B907AEF}"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85285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C19B2-4F2C-4EA4-AD0D-6C75D4896B1D}"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17645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E06C93-DC94-4346-8ED8-77B23C7693D4}"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892402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EC28B0-7F3E-4F86-BCC4-6883A200F7AA}"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54741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BD3C6-D8E1-471A-BF30-F691046DC7B9}"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76154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7C2D0C-CF1D-457A-AB79-5A95AB01575F}" type="datetime1">
              <a:rPr lang="en-IN" smtClean="0"/>
              <a:t>30-04-2024</a:t>
            </a:fld>
            <a:endParaRPr lang="en-IN"/>
          </a:p>
        </p:txBody>
      </p:sp>
      <p:sp>
        <p:nvSpPr>
          <p:cNvPr id="5" name="Footer Placeholder 4"/>
          <p:cNvSpPr>
            <a:spLocks noGrp="1"/>
          </p:cNvSpPr>
          <p:nvPr>
            <p:ph type="ftr" sz="quarter" idx="11"/>
          </p:nvPr>
        </p:nvSpPr>
        <p:spPr/>
        <p:txBody>
          <a:bodyPr/>
          <a:lstStyle/>
          <a:p>
            <a:r>
              <a:rPr lang="en-US"/>
              <a:t>Computer Science &amp; Engineering Department, MITM, Ujjain (M.P.)</a:t>
            </a:r>
            <a:endParaRPr lang="en-IN"/>
          </a:p>
        </p:txBody>
      </p:sp>
      <p:sp>
        <p:nvSpPr>
          <p:cNvPr id="6" name="Slide Number Placeholder 5"/>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10014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2C43B9-7BA6-46D5-AD66-61926EC872EC}" type="datetime1">
              <a:rPr lang="en-IN" smtClean="0"/>
              <a:t>30-04-2024</a:t>
            </a:fld>
            <a:endParaRPr lang="en-IN"/>
          </a:p>
        </p:txBody>
      </p:sp>
      <p:sp>
        <p:nvSpPr>
          <p:cNvPr id="6" name="Footer Placeholder 5"/>
          <p:cNvSpPr>
            <a:spLocks noGrp="1"/>
          </p:cNvSpPr>
          <p:nvPr>
            <p:ph type="ftr" sz="quarter" idx="11"/>
          </p:nvPr>
        </p:nvSpPr>
        <p:spPr/>
        <p:txBody>
          <a:bodyPr/>
          <a:lstStyle/>
          <a:p>
            <a:r>
              <a:rPr lang="en-US"/>
              <a:t>Computer Science &amp; Engineering Department, MITM, Ujjain (M.P.)</a:t>
            </a:r>
            <a:endParaRPr lang="en-IN"/>
          </a:p>
        </p:txBody>
      </p:sp>
      <p:sp>
        <p:nvSpPr>
          <p:cNvPr id="7" name="Slide Number Placeholder 6"/>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306591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FD85B-376A-43F4-BC59-996ADFF1CE30}" type="datetime1">
              <a:rPr lang="en-IN" smtClean="0"/>
              <a:t>30-04-2024</a:t>
            </a:fld>
            <a:endParaRPr lang="en-IN"/>
          </a:p>
        </p:txBody>
      </p:sp>
      <p:sp>
        <p:nvSpPr>
          <p:cNvPr id="8" name="Footer Placeholder 7"/>
          <p:cNvSpPr>
            <a:spLocks noGrp="1"/>
          </p:cNvSpPr>
          <p:nvPr>
            <p:ph type="ftr" sz="quarter" idx="11"/>
          </p:nvPr>
        </p:nvSpPr>
        <p:spPr/>
        <p:txBody>
          <a:bodyPr/>
          <a:lstStyle/>
          <a:p>
            <a:r>
              <a:rPr lang="en-US"/>
              <a:t>Computer Science &amp; Engineering Department, MITM, Ujjain (M.P.)</a:t>
            </a:r>
            <a:endParaRPr lang="en-IN"/>
          </a:p>
        </p:txBody>
      </p:sp>
      <p:sp>
        <p:nvSpPr>
          <p:cNvPr id="9" name="Slide Number Placeholder 8"/>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99553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FD59D0-D821-4541-921A-1F2211BE1595}" type="datetime1">
              <a:rPr lang="en-IN" smtClean="0"/>
              <a:t>30-04-2024</a:t>
            </a:fld>
            <a:endParaRPr lang="en-IN"/>
          </a:p>
        </p:txBody>
      </p:sp>
      <p:sp>
        <p:nvSpPr>
          <p:cNvPr id="4" name="Footer Placeholder 3"/>
          <p:cNvSpPr>
            <a:spLocks noGrp="1"/>
          </p:cNvSpPr>
          <p:nvPr>
            <p:ph type="ftr" sz="quarter" idx="11"/>
          </p:nvPr>
        </p:nvSpPr>
        <p:spPr/>
        <p:txBody>
          <a:bodyPr/>
          <a:lstStyle/>
          <a:p>
            <a:r>
              <a:rPr lang="en-US"/>
              <a:t>Computer Science &amp; Engineering Department, MITM, Ujjain (M.P.)</a:t>
            </a:r>
            <a:endParaRPr lang="en-IN"/>
          </a:p>
        </p:txBody>
      </p:sp>
      <p:sp>
        <p:nvSpPr>
          <p:cNvPr id="5" name="Slide Number Placeholder 4"/>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148390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EAD33-4117-4101-8117-E7C115874FB9}" type="datetime1">
              <a:rPr lang="en-IN" smtClean="0"/>
              <a:t>30-04-2024</a:t>
            </a:fld>
            <a:endParaRPr lang="en-IN"/>
          </a:p>
        </p:txBody>
      </p:sp>
      <p:sp>
        <p:nvSpPr>
          <p:cNvPr id="3" name="Footer Placeholder 2"/>
          <p:cNvSpPr>
            <a:spLocks noGrp="1"/>
          </p:cNvSpPr>
          <p:nvPr>
            <p:ph type="ftr" sz="quarter" idx="11"/>
          </p:nvPr>
        </p:nvSpPr>
        <p:spPr/>
        <p:txBody>
          <a:bodyPr/>
          <a:lstStyle/>
          <a:p>
            <a:r>
              <a:rPr lang="en-US"/>
              <a:t>Computer Science &amp; Engineering Department, MITM, Ujjain (M.P.)</a:t>
            </a:r>
            <a:endParaRPr lang="en-IN"/>
          </a:p>
        </p:txBody>
      </p:sp>
      <p:sp>
        <p:nvSpPr>
          <p:cNvPr id="4" name="Slide Number Placeholder 3"/>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2682722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D6170C-9C74-4542-9A85-E7FD4F2F21A3}" type="datetime1">
              <a:rPr lang="en-IN" smtClean="0"/>
              <a:t>30-04-2024</a:t>
            </a:fld>
            <a:endParaRPr lang="en-IN"/>
          </a:p>
        </p:txBody>
      </p:sp>
      <p:sp>
        <p:nvSpPr>
          <p:cNvPr id="6" name="Footer Placeholder 5"/>
          <p:cNvSpPr>
            <a:spLocks noGrp="1"/>
          </p:cNvSpPr>
          <p:nvPr>
            <p:ph type="ftr" sz="quarter" idx="11"/>
          </p:nvPr>
        </p:nvSpPr>
        <p:spPr/>
        <p:txBody>
          <a:bodyPr/>
          <a:lstStyle/>
          <a:p>
            <a:r>
              <a:rPr lang="en-US"/>
              <a:t>Computer Science &amp; Engineering Department, MITM, Ujjain (M.P.)</a:t>
            </a:r>
            <a:endParaRPr lang="en-IN"/>
          </a:p>
        </p:txBody>
      </p:sp>
      <p:sp>
        <p:nvSpPr>
          <p:cNvPr id="7" name="Slide Number Placeholder 6"/>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74180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34B8D-9805-4B0D-913F-D7D3F2BF97F7}" type="datetime1">
              <a:rPr lang="en-IN" smtClean="0"/>
              <a:t>30-04-2024</a:t>
            </a:fld>
            <a:endParaRPr lang="en-IN"/>
          </a:p>
        </p:txBody>
      </p:sp>
      <p:sp>
        <p:nvSpPr>
          <p:cNvPr id="6" name="Footer Placeholder 5"/>
          <p:cNvSpPr>
            <a:spLocks noGrp="1"/>
          </p:cNvSpPr>
          <p:nvPr>
            <p:ph type="ftr" sz="quarter" idx="11"/>
          </p:nvPr>
        </p:nvSpPr>
        <p:spPr/>
        <p:txBody>
          <a:bodyPr/>
          <a:lstStyle/>
          <a:p>
            <a:r>
              <a:rPr lang="en-US"/>
              <a:t>Computer Science &amp; Engineering Department, MITM, Ujjain (M.P.)</a:t>
            </a:r>
            <a:endParaRPr lang="en-IN"/>
          </a:p>
        </p:txBody>
      </p:sp>
      <p:sp>
        <p:nvSpPr>
          <p:cNvPr id="7" name="Slide Number Placeholder 6"/>
          <p:cNvSpPr>
            <a:spLocks noGrp="1"/>
          </p:cNvSpPr>
          <p:nvPr>
            <p:ph type="sldNum" sz="quarter" idx="12"/>
          </p:nvPr>
        </p:nvSpPr>
        <p:spPr/>
        <p:txBody>
          <a:bodyPr/>
          <a:lstStyle/>
          <a:p>
            <a:fld id="{5A92A24B-B3C6-4F1E-B6F6-2C3CD1FBB2AE}" type="slidenum">
              <a:rPr lang="en-IN" smtClean="0"/>
              <a:t>‹#›</a:t>
            </a:fld>
            <a:endParaRPr lang="en-IN"/>
          </a:p>
        </p:txBody>
      </p:sp>
    </p:spTree>
    <p:extLst>
      <p:ext uri="{BB962C8B-B14F-4D97-AF65-F5344CB8AC3E}">
        <p14:creationId xmlns:p14="http://schemas.microsoft.com/office/powerpoint/2010/main" val="128781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B3ECD0-F733-4D83-A2ED-6CD9DDC01694}" type="datetime1">
              <a:rPr lang="en-IN" smtClean="0"/>
              <a:t>30-04-2024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Computer Science &amp; Engineering Department, MITM, Ujjain (M.P.)</a:t>
            </a:r>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92A24B-B3C6-4F1E-B6F6-2C3CD1FBB2AE}" type="slidenum">
              <a:rPr lang="en-IN" smtClean="0"/>
              <a:t>‹#›</a:t>
            </a:fld>
            <a:endParaRPr lang="en-IN"/>
          </a:p>
        </p:txBody>
      </p:sp>
    </p:spTree>
    <p:extLst>
      <p:ext uri="{BB962C8B-B14F-4D97-AF65-F5344CB8AC3E}">
        <p14:creationId xmlns:p14="http://schemas.microsoft.com/office/powerpoint/2010/main" val="256126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9.pn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3.jp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4.jpe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25.jpeg"/><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28.jpeg"/><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29.jpeg"/><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30.jpg"/><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5.jpe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47531-54B3-4945-1A69-9FABB1151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250" y="1148379"/>
            <a:ext cx="1563496" cy="1817243"/>
          </a:xfrm>
          <a:prstGeom prst="rect">
            <a:avLst/>
          </a:prstGeom>
        </p:spPr>
      </p:pic>
      <p:sp>
        <p:nvSpPr>
          <p:cNvPr id="4" name="Title 3">
            <a:extLst>
              <a:ext uri="{FF2B5EF4-FFF2-40B4-BE49-F238E27FC236}">
                <a16:creationId xmlns:a16="http://schemas.microsoft.com/office/drawing/2014/main" id="{F98BD32D-D721-B6A7-724F-8877DC024A93}"/>
              </a:ext>
            </a:extLst>
          </p:cNvPr>
          <p:cNvSpPr>
            <a:spLocks noGrp="1"/>
          </p:cNvSpPr>
          <p:nvPr>
            <p:ph type="title"/>
          </p:nvPr>
        </p:nvSpPr>
        <p:spPr>
          <a:xfrm>
            <a:off x="1770437" y="599302"/>
            <a:ext cx="8651123" cy="549077"/>
          </a:xfrm>
        </p:spPr>
        <p:txBody>
          <a:bodyPr>
            <a:normAutofit/>
          </a:bodyPr>
          <a:lstStyle/>
          <a:p>
            <a:r>
              <a:rPr lang="en-IN" sz="2400" b="1" dirty="0">
                <a:latin typeface="Times New Roman" panose="02020603050405020304" pitchFamily="18" charset="0"/>
                <a:cs typeface="Times New Roman" panose="02020603050405020304" pitchFamily="18" charset="0"/>
              </a:rPr>
              <a:t>Mahakal Institute of Technology &amp; Management, Ujjain (M.P.)</a:t>
            </a:r>
          </a:p>
        </p:txBody>
      </p:sp>
      <p:sp>
        <p:nvSpPr>
          <p:cNvPr id="5" name="Title 3">
            <a:extLst>
              <a:ext uri="{FF2B5EF4-FFF2-40B4-BE49-F238E27FC236}">
                <a16:creationId xmlns:a16="http://schemas.microsoft.com/office/drawing/2014/main" id="{315B7362-C308-3720-CB60-C01576812F47}"/>
              </a:ext>
            </a:extLst>
          </p:cNvPr>
          <p:cNvSpPr txBox="1">
            <a:spLocks/>
          </p:cNvSpPr>
          <p:nvPr/>
        </p:nvSpPr>
        <p:spPr>
          <a:xfrm>
            <a:off x="4406470" y="2965622"/>
            <a:ext cx="3379056" cy="54907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latin typeface="+mn-lt"/>
                <a:cs typeface="Times New Roman" panose="02020603050405020304" pitchFamily="18" charset="0"/>
              </a:rPr>
              <a:t>Minor Project – II Presentation </a:t>
            </a:r>
          </a:p>
        </p:txBody>
      </p:sp>
      <p:sp>
        <p:nvSpPr>
          <p:cNvPr id="6" name="Title 3">
            <a:extLst>
              <a:ext uri="{FF2B5EF4-FFF2-40B4-BE49-F238E27FC236}">
                <a16:creationId xmlns:a16="http://schemas.microsoft.com/office/drawing/2014/main" id="{A29897B8-EA0C-E561-0B54-63A9B736C992}"/>
              </a:ext>
            </a:extLst>
          </p:cNvPr>
          <p:cNvSpPr txBox="1">
            <a:spLocks/>
          </p:cNvSpPr>
          <p:nvPr/>
        </p:nvSpPr>
        <p:spPr>
          <a:xfrm>
            <a:off x="1922837" y="3834723"/>
            <a:ext cx="8651123" cy="24239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1800" dirty="0">
              <a:latin typeface="Times New Roman" panose="02020603050405020304" pitchFamily="18" charset="0"/>
              <a:cs typeface="Times New Roman" panose="02020603050405020304" pitchFamily="18" charset="0"/>
            </a:endParaRPr>
          </a:p>
        </p:txBody>
      </p:sp>
      <p:sp>
        <p:nvSpPr>
          <p:cNvPr id="7" name="Title 3">
            <a:extLst>
              <a:ext uri="{FF2B5EF4-FFF2-40B4-BE49-F238E27FC236}">
                <a16:creationId xmlns:a16="http://schemas.microsoft.com/office/drawing/2014/main" id="{75C69E38-779B-8E53-B350-C92F1E8FD820}"/>
              </a:ext>
            </a:extLst>
          </p:cNvPr>
          <p:cNvSpPr txBox="1">
            <a:spLocks/>
          </p:cNvSpPr>
          <p:nvPr/>
        </p:nvSpPr>
        <p:spPr>
          <a:xfrm>
            <a:off x="1922837" y="3704975"/>
            <a:ext cx="8651123" cy="255372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1600" b="1" dirty="0">
                <a:latin typeface="Times New Roman" panose="02020603050405020304" pitchFamily="18" charset="0"/>
                <a:cs typeface="Times New Roman" panose="02020603050405020304" pitchFamily="18" charset="0"/>
              </a:rPr>
              <a:t>	Guide											Presented By</a:t>
            </a:r>
          </a:p>
          <a:p>
            <a:pPr algn="l"/>
            <a:r>
              <a:rPr lang="en-IN" sz="1600" dirty="0">
                <a:latin typeface="Times New Roman" panose="02020603050405020304" pitchFamily="18" charset="0"/>
                <a:cs typeface="Times New Roman" panose="02020603050405020304" pitchFamily="18" charset="0"/>
              </a:rPr>
              <a:t>Prof. Imran Uddin								Shubham Kushwah [0714CS211075]</a:t>
            </a:r>
          </a:p>
          <a:p>
            <a:pPr algn="l"/>
            <a:r>
              <a:rPr lang="en-IN" sz="1600" dirty="0">
                <a:latin typeface="Times New Roman" panose="02020603050405020304" pitchFamily="18" charset="0"/>
                <a:cs typeface="Times New Roman" panose="02020603050405020304" pitchFamily="18" charset="0"/>
              </a:rPr>
              <a:t>											    Tushar Solanki [0714CS211085]</a:t>
            </a:r>
          </a:p>
          <a:p>
            <a:pPr algn="l"/>
            <a:r>
              <a:rPr lang="en-IN" sz="1600" dirty="0">
                <a:latin typeface="Times New Roman" panose="02020603050405020304" pitchFamily="18" charset="0"/>
                <a:cs typeface="Times New Roman" panose="02020603050405020304" pitchFamily="18" charset="0"/>
              </a:rPr>
              <a:t>											       Yash Upase [0714CS211090]</a:t>
            </a: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Computer Science &amp; Engineering Department, MITM, Ujjain (M.P.)</a:t>
            </a:r>
          </a:p>
        </p:txBody>
      </p:sp>
      <p:sp>
        <p:nvSpPr>
          <p:cNvPr id="8" name="Footer Placeholder 7">
            <a:extLst>
              <a:ext uri="{FF2B5EF4-FFF2-40B4-BE49-F238E27FC236}">
                <a16:creationId xmlns:a16="http://schemas.microsoft.com/office/drawing/2014/main" id="{F59A6B6C-742C-E1FD-B91C-071DCB402ABC}"/>
              </a:ext>
            </a:extLst>
          </p:cNvPr>
          <p:cNvSpPr>
            <a:spLocks noGrp="1"/>
          </p:cNvSpPr>
          <p:nvPr>
            <p:ph type="ftr" sz="quarter" idx="11"/>
          </p:nvPr>
        </p:nvSpPr>
        <p:spPr/>
        <p:txBody>
          <a:bodyPr/>
          <a:lstStyle/>
          <a:p>
            <a:r>
              <a:rPr lang="en-US"/>
              <a:t>Computer Science &amp; Engineering Department, MITM, Ujjain (M.P.)</a:t>
            </a:r>
            <a:endParaRPr lang="en-IN"/>
          </a:p>
        </p:txBody>
      </p:sp>
    </p:spTree>
    <p:extLst>
      <p:ext uri="{BB962C8B-B14F-4D97-AF65-F5344CB8AC3E}">
        <p14:creationId xmlns:p14="http://schemas.microsoft.com/office/powerpoint/2010/main" val="131147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56E32-01E1-9EA8-F104-2F1FA2705E35}"/>
              </a:ext>
            </a:extLst>
          </p:cNvPr>
          <p:cNvSpPr>
            <a:spLocks noGrp="1"/>
          </p:cNvSpPr>
          <p:nvPr>
            <p:ph type="title"/>
          </p:nvPr>
        </p:nvSpPr>
        <p:spPr>
          <a:xfrm>
            <a:off x="4031455" y="609600"/>
            <a:ext cx="4129089" cy="774699"/>
          </a:xfrm>
        </p:spPr>
        <p:txBody>
          <a:bodyPr>
            <a:normAutofit/>
          </a:bodyPr>
          <a:lstStyle/>
          <a:p>
            <a:r>
              <a:rPr lang="en-IN" b="1" dirty="0">
                <a:solidFill>
                  <a:schemeClr val="bg2">
                    <a:lumMod val="25000"/>
                  </a:schemeClr>
                </a:solidFill>
                <a:effectLst>
                  <a:outerShdw blurRad="38100" dist="38100" dir="2700000" algn="tl">
                    <a:srgbClr val="000000">
                      <a:alpha val="43137"/>
                    </a:srgbClr>
                  </a:outerShdw>
                </a:effectLst>
              </a:rPr>
              <a:t>Technology Used</a:t>
            </a:r>
            <a:endParaRPr lang="en-IN" sz="3200" b="1" dirty="0">
              <a:solidFill>
                <a:schemeClr val="bg2">
                  <a:lumMod val="25000"/>
                </a:schemeClr>
              </a:solidFill>
              <a:effectLst>
                <a:outerShdw blurRad="38100" dist="38100" dir="2700000" algn="tl">
                  <a:srgbClr val="000000">
                    <a:alpha val="43137"/>
                  </a:srgbClr>
                </a:outerShdw>
              </a:effectLst>
            </a:endParaRPr>
          </a:p>
        </p:txBody>
      </p:sp>
      <p:sp>
        <p:nvSpPr>
          <p:cNvPr id="2" name="Footer Placeholder 1">
            <a:extLst>
              <a:ext uri="{FF2B5EF4-FFF2-40B4-BE49-F238E27FC236}">
                <a16:creationId xmlns:a16="http://schemas.microsoft.com/office/drawing/2014/main" id="{8E044A6B-E643-060E-0633-EAC2FED19144}"/>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6" name="Picture 5">
            <a:extLst>
              <a:ext uri="{FF2B5EF4-FFF2-40B4-BE49-F238E27FC236}">
                <a16:creationId xmlns:a16="http://schemas.microsoft.com/office/drawing/2014/main" id="{A259D673-FD07-743B-FEAD-0F4E40A0C4D4}"/>
              </a:ext>
            </a:extLst>
          </p:cNvPr>
          <p:cNvPicPr>
            <a:picLocks noChangeAspect="1"/>
          </p:cNvPicPr>
          <p:nvPr/>
        </p:nvPicPr>
        <p:blipFill rotWithShape="1">
          <a:blip r:embed="rId2">
            <a:extLst>
              <a:ext uri="{28A0092B-C50C-407E-A947-70E740481C1C}">
                <a14:useLocalDpi xmlns:a14="http://schemas.microsoft.com/office/drawing/2010/main" val="0"/>
              </a:ext>
            </a:extLst>
          </a:blip>
          <a:srcRect l="3986" r="63388" b="53889"/>
          <a:stretch/>
        </p:blipFill>
        <p:spPr>
          <a:xfrm>
            <a:off x="1922541" y="1881616"/>
            <a:ext cx="1668147" cy="2251321"/>
          </a:xfrm>
          <a:prstGeom prst="round2SameRect">
            <a:avLst>
              <a:gd name="adj1" fmla="val 25610"/>
              <a:gd name="adj2" fmla="val 22764"/>
            </a:avLst>
          </a:prstGeom>
        </p:spPr>
      </p:pic>
      <p:pic>
        <p:nvPicPr>
          <p:cNvPr id="7" name="Picture 6">
            <a:extLst>
              <a:ext uri="{FF2B5EF4-FFF2-40B4-BE49-F238E27FC236}">
                <a16:creationId xmlns:a16="http://schemas.microsoft.com/office/drawing/2014/main" id="{AEEFFE99-C2E3-5A32-5601-04D7D5FCA5A0}"/>
              </a:ext>
            </a:extLst>
          </p:cNvPr>
          <p:cNvPicPr>
            <a:picLocks noChangeAspect="1"/>
          </p:cNvPicPr>
          <p:nvPr/>
        </p:nvPicPr>
        <p:blipFill rotWithShape="1">
          <a:blip r:embed="rId2">
            <a:extLst>
              <a:ext uri="{28A0092B-C50C-407E-A947-70E740481C1C}">
                <a14:useLocalDpi xmlns:a14="http://schemas.microsoft.com/office/drawing/2010/main" val="0"/>
              </a:ext>
            </a:extLst>
          </a:blip>
          <a:srcRect l="34179" r="33195" b="53889"/>
          <a:stretch/>
        </p:blipFill>
        <p:spPr>
          <a:xfrm>
            <a:off x="4132341" y="3103991"/>
            <a:ext cx="1668147" cy="2251321"/>
          </a:xfrm>
          <a:prstGeom prst="round2SameRect">
            <a:avLst>
              <a:gd name="adj1" fmla="val 25610"/>
              <a:gd name="adj2" fmla="val 22764"/>
            </a:avLst>
          </a:prstGeom>
        </p:spPr>
      </p:pic>
      <p:pic>
        <p:nvPicPr>
          <p:cNvPr id="8" name="Picture 7">
            <a:extLst>
              <a:ext uri="{FF2B5EF4-FFF2-40B4-BE49-F238E27FC236}">
                <a16:creationId xmlns:a16="http://schemas.microsoft.com/office/drawing/2014/main" id="{6AF8D315-6866-1A8F-CEFF-36BC5357CE05}"/>
              </a:ext>
            </a:extLst>
          </p:cNvPr>
          <p:cNvPicPr>
            <a:picLocks noChangeAspect="1"/>
          </p:cNvPicPr>
          <p:nvPr/>
        </p:nvPicPr>
        <p:blipFill rotWithShape="1">
          <a:blip r:embed="rId2">
            <a:extLst>
              <a:ext uri="{28A0092B-C50C-407E-A947-70E740481C1C}">
                <a14:useLocalDpi xmlns:a14="http://schemas.microsoft.com/office/drawing/2010/main" val="0"/>
              </a:ext>
            </a:extLst>
          </a:blip>
          <a:srcRect l="65346" r="2028" b="53889"/>
          <a:stretch/>
        </p:blipFill>
        <p:spPr>
          <a:xfrm>
            <a:off x="6342141" y="1881615"/>
            <a:ext cx="1668147" cy="2251321"/>
          </a:xfrm>
          <a:prstGeom prst="round2SameRect">
            <a:avLst>
              <a:gd name="adj1" fmla="val 25610"/>
              <a:gd name="adj2" fmla="val 22764"/>
            </a:avLst>
          </a:prstGeom>
        </p:spPr>
      </p:pic>
      <p:pic>
        <p:nvPicPr>
          <p:cNvPr id="5" name="Picture 4">
            <a:extLst>
              <a:ext uri="{FF2B5EF4-FFF2-40B4-BE49-F238E27FC236}">
                <a16:creationId xmlns:a16="http://schemas.microsoft.com/office/drawing/2014/main" id="{134F7772-150D-29A6-1B31-E271B1BDDF7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551941" y="2286179"/>
            <a:ext cx="2526156" cy="572100"/>
          </a:xfrm>
          <a:prstGeom prst="roundRect">
            <a:avLst>
              <a:gd name="adj" fmla="val 28601"/>
            </a:avLst>
          </a:prstGeom>
          <a:solidFill>
            <a:schemeClr val="bg1"/>
          </a:solidFill>
          <a:ln>
            <a:solidFill>
              <a:schemeClr val="bg1"/>
            </a:solidFill>
          </a:ln>
        </p:spPr>
      </p:pic>
      <p:pic>
        <p:nvPicPr>
          <p:cNvPr id="10" name="Picture 9">
            <a:extLst>
              <a:ext uri="{FF2B5EF4-FFF2-40B4-BE49-F238E27FC236}">
                <a16:creationId xmlns:a16="http://schemas.microsoft.com/office/drawing/2014/main" id="{FA2E6CA9-7BF6-B638-BAB3-8BD4D68DE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941" y="3491342"/>
            <a:ext cx="2526156" cy="1894617"/>
          </a:xfrm>
          <a:prstGeom prst="roundRect">
            <a:avLst>
              <a:gd name="adj" fmla="val 15983"/>
            </a:avLst>
          </a:prstGeom>
        </p:spPr>
      </p:pic>
    </p:spTree>
    <p:extLst>
      <p:ext uri="{BB962C8B-B14F-4D97-AF65-F5344CB8AC3E}">
        <p14:creationId xmlns:p14="http://schemas.microsoft.com/office/powerpoint/2010/main" val="171456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2B1C15E-865C-5BBB-54AD-79304EEFEFC2}"/>
              </a:ext>
            </a:extLst>
          </p:cNvPr>
          <p:cNvGraphicFramePr/>
          <p:nvPr>
            <p:extLst>
              <p:ext uri="{D42A27DB-BD31-4B8C-83A1-F6EECF244321}">
                <p14:modId xmlns:p14="http://schemas.microsoft.com/office/powerpoint/2010/main" val="2958242215"/>
              </p:ext>
            </p:extLst>
          </p:nvPr>
        </p:nvGraphicFramePr>
        <p:xfrm>
          <a:off x="5461237" y="1752645"/>
          <a:ext cx="6425963" cy="670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06DC63D-1ACD-FCC0-9DA2-EF9380143FBF}"/>
              </a:ext>
            </a:extLst>
          </p:cNvPr>
          <p:cNvGraphicFramePr/>
          <p:nvPr>
            <p:extLst>
              <p:ext uri="{D42A27DB-BD31-4B8C-83A1-F6EECF244321}">
                <p14:modId xmlns:p14="http://schemas.microsoft.com/office/powerpoint/2010/main" val="1535067404"/>
              </p:ext>
            </p:extLst>
          </p:nvPr>
        </p:nvGraphicFramePr>
        <p:xfrm>
          <a:off x="5461237" y="2592516"/>
          <a:ext cx="6425963" cy="2525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Oval 5">
            <a:extLst>
              <a:ext uri="{FF2B5EF4-FFF2-40B4-BE49-F238E27FC236}">
                <a16:creationId xmlns:a16="http://schemas.microsoft.com/office/drawing/2014/main" id="{FDBA0A84-2225-39FA-D20E-E5020ACA828D}"/>
              </a:ext>
            </a:extLst>
          </p:cNvPr>
          <p:cNvSpPr/>
          <p:nvPr/>
        </p:nvSpPr>
        <p:spPr>
          <a:xfrm>
            <a:off x="5565563" y="1091086"/>
            <a:ext cx="495249" cy="509187"/>
          </a:xfrm>
          <a:prstGeom prst="ellipse">
            <a:avLst/>
          </a:prstGeom>
          <a:solidFill>
            <a:srgbClr val="59595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4983A82-0358-A985-4C23-2E7AFDFC77B3}"/>
              </a:ext>
            </a:extLst>
          </p:cNvPr>
          <p:cNvSpPr/>
          <p:nvPr/>
        </p:nvSpPr>
        <p:spPr>
          <a:xfrm>
            <a:off x="6227025" y="1091086"/>
            <a:ext cx="495249" cy="509187"/>
          </a:xfrm>
          <a:prstGeom prst="ellipse">
            <a:avLst/>
          </a:prstGeom>
          <a:solidFill>
            <a:srgbClr val="30ACEC"/>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7A3929D7-5AA3-6CD1-7FF6-D4ACA510C322}"/>
              </a:ext>
            </a:extLst>
          </p:cNvPr>
          <p:cNvPicPr>
            <a:picLocks noChangeAspect="1"/>
          </p:cNvPicPr>
          <p:nvPr/>
        </p:nvPicPr>
        <p:blipFill rotWithShape="1">
          <a:blip r:embed="rId12">
            <a:extLst>
              <a:ext uri="{28A0092B-C50C-407E-A947-70E740481C1C}">
                <a14:useLocalDpi xmlns:a14="http://schemas.microsoft.com/office/drawing/2010/main" val="0"/>
              </a:ext>
            </a:extLst>
          </a:blip>
          <a:srcRect l="5653" r="3448"/>
          <a:stretch/>
        </p:blipFill>
        <p:spPr>
          <a:xfrm>
            <a:off x="1475049" y="1507818"/>
            <a:ext cx="3657601" cy="3842363"/>
          </a:xfrm>
          <a:prstGeom prst="roundRect">
            <a:avLst>
              <a:gd name="adj" fmla="val 7639"/>
            </a:avLst>
          </a:prstGeom>
          <a:ln>
            <a:noFill/>
          </a:ln>
          <a:effectLst>
            <a:outerShdw blurRad="190500" algn="tl" rotWithShape="0">
              <a:srgbClr val="000000">
                <a:alpha val="70000"/>
              </a:srgbClr>
            </a:outerShdw>
          </a:effectLst>
        </p:spPr>
      </p:pic>
      <p:sp>
        <p:nvSpPr>
          <p:cNvPr id="10" name="Footer Placeholder 9">
            <a:extLst>
              <a:ext uri="{FF2B5EF4-FFF2-40B4-BE49-F238E27FC236}">
                <a16:creationId xmlns:a16="http://schemas.microsoft.com/office/drawing/2014/main" id="{AE2C5CB6-A4E3-1893-F16A-7ACA08C007E3}"/>
              </a:ext>
            </a:extLst>
          </p:cNvPr>
          <p:cNvSpPr>
            <a:spLocks noGrp="1"/>
          </p:cNvSpPr>
          <p:nvPr>
            <p:ph type="ftr" sz="quarter" idx="11"/>
          </p:nvPr>
        </p:nvSpPr>
        <p:spPr/>
        <p:txBody>
          <a:bodyPr/>
          <a:lstStyle/>
          <a:p>
            <a:r>
              <a:rPr lang="en-US"/>
              <a:t>Computer Science &amp; Engineering Department, MITM, Ujjain (M.P.)</a:t>
            </a:r>
            <a:endParaRPr lang="en-IN"/>
          </a:p>
        </p:txBody>
      </p:sp>
    </p:spTree>
    <p:extLst>
      <p:ext uri="{BB962C8B-B14F-4D97-AF65-F5344CB8AC3E}">
        <p14:creationId xmlns:p14="http://schemas.microsoft.com/office/powerpoint/2010/main" val="281074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74B08A-4BF7-52DA-51C0-E3E0D5A74342}"/>
              </a:ext>
            </a:extLst>
          </p:cNvPr>
          <p:cNvSpPr>
            <a:spLocks noGrp="1"/>
          </p:cNvSpPr>
          <p:nvPr>
            <p:ph type="body" idx="1"/>
          </p:nvPr>
        </p:nvSpPr>
        <p:spPr>
          <a:xfrm>
            <a:off x="1928811" y="1840366"/>
            <a:ext cx="6425963" cy="2624817"/>
          </a:xfrm>
        </p:spPr>
        <p:txBody>
          <a:bodyPr>
            <a:normAutofit/>
          </a:bodyPr>
          <a:lstStyle/>
          <a:p>
            <a:pPr algn="just"/>
            <a:r>
              <a:rPr lang="en-US" b="1" dirty="0"/>
              <a:t>HTML (Hypertext Markup Language): </a:t>
            </a:r>
            <a:r>
              <a:rPr lang="en-US" dirty="0"/>
              <a:t>HTML is the standard markup language used to create the structure and content of web pages. It consists of a series of elements or tags that define the various parts of a webpage, such as headings, paragraphs, images, links, and forms. HTML provides the basic foundation for building web pages and organizing content in a structured manner.</a:t>
            </a:r>
            <a:endParaRPr lang="en-IN" dirty="0"/>
          </a:p>
        </p:txBody>
      </p:sp>
      <p:sp>
        <p:nvSpPr>
          <p:cNvPr id="4" name="Footer Placeholder 3">
            <a:extLst>
              <a:ext uri="{FF2B5EF4-FFF2-40B4-BE49-F238E27FC236}">
                <a16:creationId xmlns:a16="http://schemas.microsoft.com/office/drawing/2014/main" id="{34035D7E-752C-2DAD-77B2-7AD46509D80A}"/>
              </a:ext>
            </a:extLst>
          </p:cNvPr>
          <p:cNvSpPr>
            <a:spLocks noGrp="1"/>
          </p:cNvSpPr>
          <p:nvPr>
            <p:ph type="ftr" sz="quarter" idx="11"/>
          </p:nvPr>
        </p:nvSpPr>
        <p:spPr/>
        <p:txBody>
          <a:bodyPr/>
          <a:lstStyle/>
          <a:p>
            <a:r>
              <a:rPr lang="en-US" dirty="0"/>
              <a:t>Computer Science &amp; Engineering Department, MITM, Ujjain (M.P.)</a:t>
            </a:r>
            <a:endParaRPr lang="en-IN" dirty="0"/>
          </a:p>
        </p:txBody>
      </p:sp>
      <p:grpSp>
        <p:nvGrpSpPr>
          <p:cNvPr id="5" name="Group 4">
            <a:extLst>
              <a:ext uri="{FF2B5EF4-FFF2-40B4-BE49-F238E27FC236}">
                <a16:creationId xmlns:a16="http://schemas.microsoft.com/office/drawing/2014/main" id="{64387356-27DD-0C24-9E70-D93402CC496B}"/>
              </a:ext>
            </a:extLst>
          </p:cNvPr>
          <p:cNvGrpSpPr/>
          <p:nvPr/>
        </p:nvGrpSpPr>
        <p:grpSpPr>
          <a:xfrm>
            <a:off x="1928812" y="1318001"/>
            <a:ext cx="6425963" cy="561599"/>
            <a:chOff x="-1574800" y="-2226087"/>
            <a:chExt cx="6425963" cy="561599"/>
          </a:xfrm>
          <a:scene3d>
            <a:camera prst="orthographicFront"/>
            <a:lightRig rig="threePt" dir="t">
              <a:rot lat="0" lon="0" rev="7500000"/>
            </a:lightRig>
          </a:scene3d>
        </p:grpSpPr>
        <p:sp>
          <p:nvSpPr>
            <p:cNvPr id="6" name="Rectangle: Rounded Corners 5">
              <a:extLst>
                <a:ext uri="{FF2B5EF4-FFF2-40B4-BE49-F238E27FC236}">
                  <a16:creationId xmlns:a16="http://schemas.microsoft.com/office/drawing/2014/main" id="{4DF71BA8-1F08-D285-BCFB-523B4895E49E}"/>
                </a:ext>
              </a:extLst>
            </p:cNvPr>
            <p:cNvSpPr/>
            <p:nvPr/>
          </p:nvSpPr>
          <p:spPr>
            <a:xfrm>
              <a:off x="-1574800" y="-2226087"/>
              <a:ext cx="6425963" cy="561599"/>
            </a:xfrm>
            <a:prstGeom prst="roundRect">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8108A5DB-AACC-4943-B62C-C058E66D509A}"/>
                </a:ext>
              </a:extLst>
            </p:cNvPr>
            <p:cNvSpPr txBox="1"/>
            <p:nvPr/>
          </p:nvSpPr>
          <p:spPr>
            <a:xfrm>
              <a:off x="-1519971" y="-2210491"/>
              <a:ext cx="6371133" cy="50676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Explanation of HTML for web structure</a:t>
              </a:r>
            </a:p>
          </p:txBody>
        </p:sp>
      </p:grpSp>
      <p:pic>
        <p:nvPicPr>
          <p:cNvPr id="8" name="Picture 7">
            <a:extLst>
              <a:ext uri="{FF2B5EF4-FFF2-40B4-BE49-F238E27FC236}">
                <a16:creationId xmlns:a16="http://schemas.microsoft.com/office/drawing/2014/main" id="{B2E7BE8C-C999-11ED-2E50-5CB441E91BAB}"/>
              </a:ext>
            </a:extLst>
          </p:cNvPr>
          <p:cNvPicPr>
            <a:picLocks noChangeAspect="1"/>
          </p:cNvPicPr>
          <p:nvPr/>
        </p:nvPicPr>
        <p:blipFill rotWithShape="1">
          <a:blip r:embed="rId2">
            <a:extLst>
              <a:ext uri="{28A0092B-C50C-407E-A947-70E740481C1C}">
                <a14:useLocalDpi xmlns:a14="http://schemas.microsoft.com/office/drawing/2010/main" val="0"/>
              </a:ext>
            </a:extLst>
          </a:blip>
          <a:srcRect l="2786" t="925" r="62378" b="53704"/>
          <a:stretch/>
        </p:blipFill>
        <p:spPr>
          <a:xfrm>
            <a:off x="8899644" y="1498600"/>
            <a:ext cx="2501900" cy="3111500"/>
          </a:xfrm>
          <a:prstGeom prst="roundRect">
            <a:avLst>
              <a:gd name="adj" fmla="val 10576"/>
            </a:avLst>
          </a:prstGeom>
        </p:spPr>
      </p:pic>
    </p:spTree>
    <p:extLst>
      <p:ext uri="{BB962C8B-B14F-4D97-AF65-F5344CB8AC3E}">
        <p14:creationId xmlns:p14="http://schemas.microsoft.com/office/powerpoint/2010/main" val="21780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74B08A-4BF7-52DA-51C0-E3E0D5A74342}"/>
              </a:ext>
            </a:extLst>
          </p:cNvPr>
          <p:cNvSpPr>
            <a:spLocks noGrp="1"/>
          </p:cNvSpPr>
          <p:nvPr>
            <p:ph type="body" idx="1"/>
          </p:nvPr>
        </p:nvSpPr>
        <p:spPr>
          <a:xfrm>
            <a:off x="1928812" y="1879600"/>
            <a:ext cx="6425963" cy="2794000"/>
          </a:xfrm>
        </p:spPr>
        <p:txBody>
          <a:bodyPr>
            <a:normAutofit/>
          </a:bodyPr>
          <a:lstStyle/>
          <a:p>
            <a:pPr algn="just"/>
            <a:r>
              <a:rPr lang="en-US" b="1" dirty="0"/>
              <a:t>CSS (Cascading Style Sheets):</a:t>
            </a:r>
            <a:r>
              <a:rPr lang="en-US" dirty="0"/>
              <a:t> CSS is a style sheet language used to control the presentation and layout of HTML documents. It allows developers to apply styles, such as colors, fonts, spacing, and positioning, to HTML elements, thus enhancing the visual appearance of web pages. CSS enables the separation of content and presentation, making it easier to maintain and update the styling of a website across multiple pages.</a:t>
            </a:r>
            <a:endParaRPr lang="en-IN" dirty="0"/>
          </a:p>
        </p:txBody>
      </p:sp>
      <p:sp>
        <p:nvSpPr>
          <p:cNvPr id="4" name="Footer Placeholder 3">
            <a:extLst>
              <a:ext uri="{FF2B5EF4-FFF2-40B4-BE49-F238E27FC236}">
                <a16:creationId xmlns:a16="http://schemas.microsoft.com/office/drawing/2014/main" id="{34035D7E-752C-2DAD-77B2-7AD46509D80A}"/>
              </a:ext>
            </a:extLst>
          </p:cNvPr>
          <p:cNvSpPr>
            <a:spLocks noGrp="1"/>
          </p:cNvSpPr>
          <p:nvPr>
            <p:ph type="ftr" sz="quarter" idx="11"/>
          </p:nvPr>
        </p:nvSpPr>
        <p:spPr/>
        <p:txBody>
          <a:bodyPr/>
          <a:lstStyle/>
          <a:p>
            <a:r>
              <a:rPr lang="en-US"/>
              <a:t>Computer Science &amp; Engineering Department, MITM, Ujjain (M.P.)</a:t>
            </a:r>
            <a:endParaRPr lang="en-IN"/>
          </a:p>
        </p:txBody>
      </p:sp>
      <p:grpSp>
        <p:nvGrpSpPr>
          <p:cNvPr id="5" name="Group 4">
            <a:extLst>
              <a:ext uri="{FF2B5EF4-FFF2-40B4-BE49-F238E27FC236}">
                <a16:creationId xmlns:a16="http://schemas.microsoft.com/office/drawing/2014/main" id="{64387356-27DD-0C24-9E70-D93402CC496B}"/>
              </a:ext>
            </a:extLst>
          </p:cNvPr>
          <p:cNvGrpSpPr/>
          <p:nvPr/>
        </p:nvGrpSpPr>
        <p:grpSpPr>
          <a:xfrm>
            <a:off x="1928812" y="1318001"/>
            <a:ext cx="6425963" cy="561599"/>
            <a:chOff x="-1574800" y="-2226087"/>
            <a:chExt cx="6425963" cy="561599"/>
          </a:xfrm>
          <a:scene3d>
            <a:camera prst="orthographicFront"/>
            <a:lightRig rig="threePt" dir="t">
              <a:rot lat="0" lon="0" rev="7500000"/>
            </a:lightRig>
          </a:scene3d>
        </p:grpSpPr>
        <p:sp>
          <p:nvSpPr>
            <p:cNvPr id="6" name="Rectangle: Rounded Corners 5">
              <a:extLst>
                <a:ext uri="{FF2B5EF4-FFF2-40B4-BE49-F238E27FC236}">
                  <a16:creationId xmlns:a16="http://schemas.microsoft.com/office/drawing/2014/main" id="{4DF71BA8-1F08-D285-BCFB-523B4895E49E}"/>
                </a:ext>
              </a:extLst>
            </p:cNvPr>
            <p:cNvSpPr/>
            <p:nvPr/>
          </p:nvSpPr>
          <p:spPr>
            <a:xfrm>
              <a:off x="-1574800" y="-2226087"/>
              <a:ext cx="6425963" cy="561599"/>
            </a:xfrm>
            <a:prstGeom prst="roundRect">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8108A5DB-AACC-4943-B62C-C058E66D509A}"/>
                </a:ext>
              </a:extLst>
            </p:cNvPr>
            <p:cNvSpPr txBox="1"/>
            <p:nvPr/>
          </p:nvSpPr>
          <p:spPr>
            <a:xfrm>
              <a:off x="-1519970" y="-2201471"/>
              <a:ext cx="6371133" cy="50676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Importance of CSS for design and layout</a:t>
              </a:r>
            </a:p>
          </p:txBody>
        </p:sp>
      </p:grpSp>
      <p:pic>
        <p:nvPicPr>
          <p:cNvPr id="8" name="Picture 7">
            <a:extLst>
              <a:ext uri="{FF2B5EF4-FFF2-40B4-BE49-F238E27FC236}">
                <a16:creationId xmlns:a16="http://schemas.microsoft.com/office/drawing/2014/main" id="{B2E7BE8C-C999-11ED-2E50-5CB441E91BAB}"/>
              </a:ext>
            </a:extLst>
          </p:cNvPr>
          <p:cNvPicPr>
            <a:picLocks noChangeAspect="1"/>
          </p:cNvPicPr>
          <p:nvPr/>
        </p:nvPicPr>
        <p:blipFill rotWithShape="1">
          <a:blip r:embed="rId2">
            <a:extLst>
              <a:ext uri="{28A0092B-C50C-407E-A947-70E740481C1C}">
                <a14:useLocalDpi xmlns:a14="http://schemas.microsoft.com/office/drawing/2010/main" val="0"/>
              </a:ext>
            </a:extLst>
          </a:blip>
          <a:srcRect l="32833" t="941" r="32331" b="53688"/>
          <a:stretch/>
        </p:blipFill>
        <p:spPr>
          <a:xfrm>
            <a:off x="8899644" y="1498600"/>
            <a:ext cx="2501900" cy="3111500"/>
          </a:xfrm>
          <a:prstGeom prst="roundRect">
            <a:avLst>
              <a:gd name="adj" fmla="val 10576"/>
            </a:avLst>
          </a:prstGeom>
        </p:spPr>
      </p:pic>
    </p:spTree>
    <p:extLst>
      <p:ext uri="{BB962C8B-B14F-4D97-AF65-F5344CB8AC3E}">
        <p14:creationId xmlns:p14="http://schemas.microsoft.com/office/powerpoint/2010/main" val="92409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74B08A-4BF7-52DA-51C0-E3E0D5A74342}"/>
              </a:ext>
            </a:extLst>
          </p:cNvPr>
          <p:cNvSpPr>
            <a:spLocks noGrp="1"/>
          </p:cNvSpPr>
          <p:nvPr>
            <p:ph type="body" idx="1"/>
          </p:nvPr>
        </p:nvSpPr>
        <p:spPr>
          <a:xfrm>
            <a:off x="1979513" y="1879943"/>
            <a:ext cx="6425963" cy="3136900"/>
          </a:xfrm>
        </p:spPr>
        <p:txBody>
          <a:bodyPr>
            <a:normAutofit/>
          </a:bodyPr>
          <a:lstStyle/>
          <a:p>
            <a:pPr algn="just"/>
            <a:r>
              <a:rPr lang="en-US" b="1" dirty="0"/>
              <a:t>JavaScript:</a:t>
            </a:r>
            <a:r>
              <a:rPr lang="en-US" dirty="0"/>
              <a:t> JavaScript is a versatile programming language used to add interactivity and dynamic behavior to web pages. It runs client-side in the web browser, enabling developers to create interactive features such as animations, form validation, user interface enhancements, and more. JavaScript can manipulate HTML and CSS elements, respond to user actions, and communicate with web servers to fetch or send data asynchronously, enabling rich and responsive web experiences.</a:t>
            </a:r>
            <a:endParaRPr lang="en-IN" dirty="0"/>
          </a:p>
        </p:txBody>
      </p:sp>
      <p:sp>
        <p:nvSpPr>
          <p:cNvPr id="4" name="Footer Placeholder 3">
            <a:extLst>
              <a:ext uri="{FF2B5EF4-FFF2-40B4-BE49-F238E27FC236}">
                <a16:creationId xmlns:a16="http://schemas.microsoft.com/office/drawing/2014/main" id="{34035D7E-752C-2DAD-77B2-7AD46509D80A}"/>
              </a:ext>
            </a:extLst>
          </p:cNvPr>
          <p:cNvSpPr>
            <a:spLocks noGrp="1"/>
          </p:cNvSpPr>
          <p:nvPr>
            <p:ph type="ftr" sz="quarter" idx="11"/>
          </p:nvPr>
        </p:nvSpPr>
        <p:spPr/>
        <p:txBody>
          <a:bodyPr/>
          <a:lstStyle/>
          <a:p>
            <a:r>
              <a:rPr lang="en-US"/>
              <a:t>Computer Science &amp; Engineering Department, MITM, Ujjain (M.P.)</a:t>
            </a:r>
            <a:endParaRPr lang="en-IN"/>
          </a:p>
        </p:txBody>
      </p:sp>
      <p:grpSp>
        <p:nvGrpSpPr>
          <p:cNvPr id="5" name="Group 4">
            <a:extLst>
              <a:ext uri="{FF2B5EF4-FFF2-40B4-BE49-F238E27FC236}">
                <a16:creationId xmlns:a16="http://schemas.microsoft.com/office/drawing/2014/main" id="{64387356-27DD-0C24-9E70-D93402CC496B}"/>
              </a:ext>
            </a:extLst>
          </p:cNvPr>
          <p:cNvGrpSpPr/>
          <p:nvPr/>
        </p:nvGrpSpPr>
        <p:grpSpPr>
          <a:xfrm>
            <a:off x="1979513" y="1318344"/>
            <a:ext cx="6425963" cy="561599"/>
            <a:chOff x="-1574800" y="-2226087"/>
            <a:chExt cx="6425963" cy="561599"/>
          </a:xfrm>
          <a:scene3d>
            <a:camera prst="orthographicFront"/>
            <a:lightRig rig="threePt" dir="t">
              <a:rot lat="0" lon="0" rev="7500000"/>
            </a:lightRig>
          </a:scene3d>
        </p:grpSpPr>
        <p:sp>
          <p:nvSpPr>
            <p:cNvPr id="6" name="Rectangle: Rounded Corners 5">
              <a:extLst>
                <a:ext uri="{FF2B5EF4-FFF2-40B4-BE49-F238E27FC236}">
                  <a16:creationId xmlns:a16="http://schemas.microsoft.com/office/drawing/2014/main" id="{4DF71BA8-1F08-D285-BCFB-523B4895E49E}"/>
                </a:ext>
              </a:extLst>
            </p:cNvPr>
            <p:cNvSpPr/>
            <p:nvPr/>
          </p:nvSpPr>
          <p:spPr>
            <a:xfrm>
              <a:off x="-1574800" y="-2226087"/>
              <a:ext cx="6425963" cy="561599"/>
            </a:xfrm>
            <a:prstGeom prst="roundRect">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8108A5DB-AACC-4943-B62C-C058E66D509A}"/>
                </a:ext>
              </a:extLst>
            </p:cNvPr>
            <p:cNvSpPr txBox="1"/>
            <p:nvPr/>
          </p:nvSpPr>
          <p:spPr>
            <a:xfrm>
              <a:off x="-1547386" y="-2201672"/>
              <a:ext cx="6371133" cy="50676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Role of JavaScript in adding interactivity</a:t>
              </a:r>
            </a:p>
          </p:txBody>
        </p:sp>
      </p:grpSp>
      <p:pic>
        <p:nvPicPr>
          <p:cNvPr id="2" name="Picture 1">
            <a:extLst>
              <a:ext uri="{FF2B5EF4-FFF2-40B4-BE49-F238E27FC236}">
                <a16:creationId xmlns:a16="http://schemas.microsoft.com/office/drawing/2014/main" id="{3B7CBA8C-6081-4893-0EFF-E8A561F39403}"/>
              </a:ext>
            </a:extLst>
          </p:cNvPr>
          <p:cNvPicPr>
            <a:picLocks noChangeAspect="1"/>
          </p:cNvPicPr>
          <p:nvPr/>
        </p:nvPicPr>
        <p:blipFill rotWithShape="1">
          <a:blip r:embed="rId2">
            <a:extLst>
              <a:ext uri="{28A0092B-C50C-407E-A947-70E740481C1C}">
                <a14:useLocalDpi xmlns:a14="http://schemas.microsoft.com/office/drawing/2010/main" val="0"/>
              </a:ext>
            </a:extLst>
          </a:blip>
          <a:srcRect l="64335" t="2025" r="829" b="52604"/>
          <a:stretch/>
        </p:blipFill>
        <p:spPr>
          <a:xfrm>
            <a:off x="9028359" y="1457215"/>
            <a:ext cx="2501900" cy="3111500"/>
          </a:xfrm>
          <a:prstGeom prst="roundRect">
            <a:avLst>
              <a:gd name="adj" fmla="val 10576"/>
            </a:avLst>
          </a:prstGeom>
        </p:spPr>
      </p:pic>
    </p:spTree>
    <p:extLst>
      <p:ext uri="{BB962C8B-B14F-4D97-AF65-F5344CB8AC3E}">
        <p14:creationId xmlns:p14="http://schemas.microsoft.com/office/powerpoint/2010/main" val="178593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72F2AF-97BC-F11A-F97D-C1E4BEFF24B8}"/>
              </a:ext>
            </a:extLst>
          </p:cNvPr>
          <p:cNvSpPr>
            <a:spLocks noGrp="1"/>
          </p:cNvSpPr>
          <p:nvPr>
            <p:ph type="body" idx="1"/>
          </p:nvPr>
        </p:nvSpPr>
        <p:spPr>
          <a:xfrm>
            <a:off x="2068712" y="2121503"/>
            <a:ext cx="6371133" cy="1654089"/>
          </a:xfrm>
        </p:spPr>
        <p:txBody>
          <a:bodyPr/>
          <a:lstStyle/>
          <a:p>
            <a:pPr algn="just"/>
            <a:r>
              <a:rPr lang="en-US" dirty="0"/>
              <a:t>Tailwind CSS is a utility-first CSS (Cascading Style Sheets) framework with predefined classes that you can use to build and design web pages directly in your markup. It lets you write CSS in your HTML in the form of predefined classes.</a:t>
            </a:r>
            <a:endParaRPr lang="en-IN" dirty="0"/>
          </a:p>
        </p:txBody>
      </p:sp>
      <p:sp>
        <p:nvSpPr>
          <p:cNvPr id="4" name="Footer Placeholder 3">
            <a:extLst>
              <a:ext uri="{FF2B5EF4-FFF2-40B4-BE49-F238E27FC236}">
                <a16:creationId xmlns:a16="http://schemas.microsoft.com/office/drawing/2014/main" id="{A7AF2BBC-64CB-5692-F756-41DE95B0CBF7}"/>
              </a:ext>
            </a:extLst>
          </p:cNvPr>
          <p:cNvSpPr>
            <a:spLocks noGrp="1"/>
          </p:cNvSpPr>
          <p:nvPr>
            <p:ph type="ftr" sz="quarter" idx="11"/>
          </p:nvPr>
        </p:nvSpPr>
        <p:spPr>
          <a:xfrm>
            <a:off x="2572279" y="5895632"/>
            <a:ext cx="7084177" cy="365125"/>
          </a:xfrm>
        </p:spPr>
        <p:txBody>
          <a:bodyPr/>
          <a:lstStyle/>
          <a:p>
            <a:r>
              <a:rPr lang="en-US"/>
              <a:t>Computer Science &amp; Engineering Department, MITM, Ujjain (M.P.)</a:t>
            </a:r>
            <a:endParaRPr lang="en-IN"/>
          </a:p>
        </p:txBody>
      </p:sp>
      <p:grpSp>
        <p:nvGrpSpPr>
          <p:cNvPr id="5" name="Group 4">
            <a:extLst>
              <a:ext uri="{FF2B5EF4-FFF2-40B4-BE49-F238E27FC236}">
                <a16:creationId xmlns:a16="http://schemas.microsoft.com/office/drawing/2014/main" id="{12D2B6F5-EDCD-4568-DB64-59D666DA4CF7}"/>
              </a:ext>
            </a:extLst>
          </p:cNvPr>
          <p:cNvGrpSpPr/>
          <p:nvPr/>
        </p:nvGrpSpPr>
        <p:grpSpPr>
          <a:xfrm>
            <a:off x="2041298" y="1429557"/>
            <a:ext cx="6425963" cy="561599"/>
            <a:chOff x="-1574800" y="-2226087"/>
            <a:chExt cx="6425963" cy="561599"/>
          </a:xfrm>
          <a:scene3d>
            <a:camera prst="orthographicFront"/>
            <a:lightRig rig="threePt" dir="t">
              <a:rot lat="0" lon="0" rev="7500000"/>
            </a:lightRig>
          </a:scene3d>
        </p:grpSpPr>
        <p:sp>
          <p:nvSpPr>
            <p:cNvPr id="6" name="Rectangle: Rounded Corners 5">
              <a:extLst>
                <a:ext uri="{FF2B5EF4-FFF2-40B4-BE49-F238E27FC236}">
                  <a16:creationId xmlns:a16="http://schemas.microsoft.com/office/drawing/2014/main" id="{48D40380-BCEA-DB76-7C46-A9F79FEE874E}"/>
                </a:ext>
              </a:extLst>
            </p:cNvPr>
            <p:cNvSpPr/>
            <p:nvPr/>
          </p:nvSpPr>
          <p:spPr>
            <a:xfrm>
              <a:off x="-1574800" y="-2226087"/>
              <a:ext cx="6425963" cy="561599"/>
            </a:xfrm>
            <a:prstGeom prst="roundRect">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8D255A5A-FAE6-E024-C9F1-1ED077C1F826}"/>
                </a:ext>
              </a:extLst>
            </p:cNvPr>
            <p:cNvSpPr txBox="1"/>
            <p:nvPr/>
          </p:nvSpPr>
          <p:spPr>
            <a:xfrm>
              <a:off x="-1547386" y="-2201672"/>
              <a:ext cx="6371133" cy="50676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Tailwind CSS as a helping hand</a:t>
              </a:r>
            </a:p>
          </p:txBody>
        </p:sp>
      </p:grpSp>
      <p:grpSp>
        <p:nvGrpSpPr>
          <p:cNvPr id="10" name="Group 9">
            <a:extLst>
              <a:ext uri="{FF2B5EF4-FFF2-40B4-BE49-F238E27FC236}">
                <a16:creationId xmlns:a16="http://schemas.microsoft.com/office/drawing/2014/main" id="{3D905F70-9EAC-530E-AAEA-1F1749EE3A53}"/>
              </a:ext>
            </a:extLst>
          </p:cNvPr>
          <p:cNvGrpSpPr/>
          <p:nvPr/>
        </p:nvGrpSpPr>
        <p:grpSpPr>
          <a:xfrm>
            <a:off x="9003495" y="1565185"/>
            <a:ext cx="2520779" cy="2397210"/>
            <a:chOff x="8978781" y="1302525"/>
            <a:chExt cx="2520779" cy="2397210"/>
          </a:xfrm>
        </p:grpSpPr>
        <p:sp>
          <p:nvSpPr>
            <p:cNvPr id="11" name="Rectangle: Rounded Corners 10">
              <a:extLst>
                <a:ext uri="{FF2B5EF4-FFF2-40B4-BE49-F238E27FC236}">
                  <a16:creationId xmlns:a16="http://schemas.microsoft.com/office/drawing/2014/main" id="{023823AA-E0B8-6FF8-590A-1350D40BC4AE}"/>
                </a:ext>
              </a:extLst>
            </p:cNvPr>
            <p:cNvSpPr/>
            <p:nvPr/>
          </p:nvSpPr>
          <p:spPr>
            <a:xfrm>
              <a:off x="8978781" y="1302525"/>
              <a:ext cx="2520779" cy="23972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DD277D79-CB7F-D909-5024-1DAC5A2BF1E0}"/>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996784" y="2215689"/>
              <a:ext cx="2484774" cy="570882"/>
            </a:xfrm>
            <a:prstGeom prst="roundRect">
              <a:avLst>
                <a:gd name="adj" fmla="val 0"/>
              </a:avLst>
            </a:prstGeom>
            <a:solidFill>
              <a:schemeClr val="bg1"/>
            </a:solidFill>
            <a:ln>
              <a:solidFill>
                <a:schemeClr val="bg1"/>
              </a:solidFill>
            </a:ln>
          </p:spPr>
        </p:pic>
      </p:grpSp>
    </p:spTree>
    <p:extLst>
      <p:ext uri="{BB962C8B-B14F-4D97-AF65-F5344CB8AC3E}">
        <p14:creationId xmlns:p14="http://schemas.microsoft.com/office/powerpoint/2010/main" val="423594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72F2AF-97BC-F11A-F97D-C1E4BEFF24B8}"/>
              </a:ext>
            </a:extLst>
          </p:cNvPr>
          <p:cNvSpPr>
            <a:spLocks noGrp="1"/>
          </p:cNvSpPr>
          <p:nvPr>
            <p:ph type="body" idx="1"/>
          </p:nvPr>
        </p:nvSpPr>
        <p:spPr>
          <a:xfrm>
            <a:off x="2068711" y="2098208"/>
            <a:ext cx="6371133" cy="2397210"/>
          </a:xfrm>
        </p:spPr>
        <p:txBody>
          <a:bodyPr>
            <a:normAutofit lnSpcReduction="10000"/>
          </a:bodyPr>
          <a:lstStyle/>
          <a:p>
            <a:pPr algn="just"/>
            <a:r>
              <a:rPr lang="en-US" dirty="0"/>
              <a:t>Firebase is a product of Google which helps developers to build, manage, and grow their apps easily. It helps developers to build their apps faster and in a more secure way. No programming is required on the firebase side which makes it easy to use its features more efficiently. It provides services to Android, iOS, Web, and Unity. It provides cloud storage. It uses NoSQL for the database for the storage of data.</a:t>
            </a:r>
            <a:endParaRPr lang="en-IN" dirty="0"/>
          </a:p>
        </p:txBody>
      </p:sp>
      <p:sp>
        <p:nvSpPr>
          <p:cNvPr id="4" name="Footer Placeholder 3">
            <a:extLst>
              <a:ext uri="{FF2B5EF4-FFF2-40B4-BE49-F238E27FC236}">
                <a16:creationId xmlns:a16="http://schemas.microsoft.com/office/drawing/2014/main" id="{A7AF2BBC-64CB-5692-F756-41DE95B0CBF7}"/>
              </a:ext>
            </a:extLst>
          </p:cNvPr>
          <p:cNvSpPr>
            <a:spLocks noGrp="1"/>
          </p:cNvSpPr>
          <p:nvPr>
            <p:ph type="ftr" sz="quarter" idx="11"/>
          </p:nvPr>
        </p:nvSpPr>
        <p:spPr>
          <a:xfrm>
            <a:off x="2572279" y="5895632"/>
            <a:ext cx="7084177" cy="365125"/>
          </a:xfrm>
        </p:spPr>
        <p:txBody>
          <a:bodyPr/>
          <a:lstStyle/>
          <a:p>
            <a:r>
              <a:rPr lang="en-US"/>
              <a:t>Computer Science &amp; Engineering Department, MITM, Ujjain (M.P.)</a:t>
            </a:r>
            <a:endParaRPr lang="en-IN"/>
          </a:p>
        </p:txBody>
      </p:sp>
      <p:grpSp>
        <p:nvGrpSpPr>
          <p:cNvPr id="5" name="Group 4">
            <a:extLst>
              <a:ext uri="{FF2B5EF4-FFF2-40B4-BE49-F238E27FC236}">
                <a16:creationId xmlns:a16="http://schemas.microsoft.com/office/drawing/2014/main" id="{12D2B6F5-EDCD-4568-DB64-59D666DA4CF7}"/>
              </a:ext>
            </a:extLst>
          </p:cNvPr>
          <p:cNvGrpSpPr/>
          <p:nvPr/>
        </p:nvGrpSpPr>
        <p:grpSpPr>
          <a:xfrm>
            <a:off x="2041298" y="1429557"/>
            <a:ext cx="6425963" cy="561599"/>
            <a:chOff x="-1574800" y="-2226087"/>
            <a:chExt cx="6425963" cy="561599"/>
          </a:xfrm>
          <a:scene3d>
            <a:camera prst="orthographicFront"/>
            <a:lightRig rig="threePt" dir="t">
              <a:rot lat="0" lon="0" rev="7500000"/>
            </a:lightRig>
          </a:scene3d>
        </p:grpSpPr>
        <p:sp>
          <p:nvSpPr>
            <p:cNvPr id="6" name="Rectangle: Rounded Corners 5">
              <a:extLst>
                <a:ext uri="{FF2B5EF4-FFF2-40B4-BE49-F238E27FC236}">
                  <a16:creationId xmlns:a16="http://schemas.microsoft.com/office/drawing/2014/main" id="{48D40380-BCEA-DB76-7C46-A9F79FEE874E}"/>
                </a:ext>
              </a:extLst>
            </p:cNvPr>
            <p:cNvSpPr/>
            <p:nvPr/>
          </p:nvSpPr>
          <p:spPr>
            <a:xfrm>
              <a:off x="-1574800" y="-2226087"/>
              <a:ext cx="6425963" cy="561599"/>
            </a:xfrm>
            <a:prstGeom prst="roundRect">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8D255A5A-FAE6-E024-C9F1-1ED077C1F826}"/>
                </a:ext>
              </a:extLst>
            </p:cNvPr>
            <p:cNvSpPr txBox="1"/>
            <p:nvPr/>
          </p:nvSpPr>
          <p:spPr>
            <a:xfrm>
              <a:off x="-1547386" y="-2201672"/>
              <a:ext cx="6371133" cy="50676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Firebase for backend</a:t>
              </a:r>
            </a:p>
          </p:txBody>
        </p:sp>
      </p:grpSp>
      <p:sp>
        <p:nvSpPr>
          <p:cNvPr id="9" name="Rectangle: Rounded Corners 8">
            <a:extLst>
              <a:ext uri="{FF2B5EF4-FFF2-40B4-BE49-F238E27FC236}">
                <a16:creationId xmlns:a16="http://schemas.microsoft.com/office/drawing/2014/main" id="{E3559328-6D05-187D-B4CD-85F3038974AE}"/>
              </a:ext>
            </a:extLst>
          </p:cNvPr>
          <p:cNvSpPr/>
          <p:nvPr/>
        </p:nvSpPr>
        <p:spPr>
          <a:xfrm>
            <a:off x="8991138" y="1546184"/>
            <a:ext cx="2520779" cy="23972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FB7487BA-A66C-4C19-34A6-D595763C2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8555" y="1816938"/>
            <a:ext cx="2493362" cy="1870022"/>
          </a:xfrm>
          <a:prstGeom prst="rect">
            <a:avLst/>
          </a:prstGeom>
        </p:spPr>
      </p:pic>
    </p:spTree>
    <p:extLst>
      <p:ext uri="{BB962C8B-B14F-4D97-AF65-F5344CB8AC3E}">
        <p14:creationId xmlns:p14="http://schemas.microsoft.com/office/powerpoint/2010/main" val="264883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3EF6CFF-50D1-B596-F4AC-C5A7DBE52AB8}"/>
              </a:ext>
            </a:extLst>
          </p:cNvPr>
          <p:cNvGraphicFramePr/>
          <p:nvPr>
            <p:extLst>
              <p:ext uri="{D42A27DB-BD31-4B8C-83A1-F6EECF244321}">
                <p14:modId xmlns:p14="http://schemas.microsoft.com/office/powerpoint/2010/main" val="3789866894"/>
              </p:ext>
            </p:extLst>
          </p:nvPr>
        </p:nvGraphicFramePr>
        <p:xfrm>
          <a:off x="7279593" y="1204686"/>
          <a:ext cx="4383368" cy="689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C87B6CB1-9794-18D9-9A5D-3A891BAF5CEE}"/>
              </a:ext>
            </a:extLst>
          </p:cNvPr>
          <p:cNvGraphicFramePr/>
          <p:nvPr>
            <p:extLst>
              <p:ext uri="{D42A27DB-BD31-4B8C-83A1-F6EECF244321}">
                <p14:modId xmlns:p14="http://schemas.microsoft.com/office/powerpoint/2010/main" val="2581177730"/>
              </p:ext>
            </p:extLst>
          </p:nvPr>
        </p:nvGraphicFramePr>
        <p:xfrm>
          <a:off x="7279593" y="2068361"/>
          <a:ext cx="4383368" cy="3069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Footer Placeholder 2">
            <a:extLst>
              <a:ext uri="{FF2B5EF4-FFF2-40B4-BE49-F238E27FC236}">
                <a16:creationId xmlns:a16="http://schemas.microsoft.com/office/drawing/2014/main" id="{8672CF42-8F70-336D-3EB0-F24347F9007D}"/>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11" name="Picture 10">
            <a:extLst>
              <a:ext uri="{FF2B5EF4-FFF2-40B4-BE49-F238E27FC236}">
                <a16:creationId xmlns:a16="http://schemas.microsoft.com/office/drawing/2014/main" id="{47361DF2-3ADC-10FF-CD64-B948E3793A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8460" y="1363888"/>
            <a:ext cx="5399367" cy="3586147"/>
          </a:xfrm>
          <a:prstGeom prst="roundRect">
            <a:avLst>
              <a:gd name="adj" fmla="val 8201"/>
            </a:avLst>
          </a:prstGeom>
        </p:spPr>
      </p:pic>
    </p:spTree>
    <p:extLst>
      <p:ext uri="{BB962C8B-B14F-4D97-AF65-F5344CB8AC3E}">
        <p14:creationId xmlns:p14="http://schemas.microsoft.com/office/powerpoint/2010/main" val="133412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1ADB7C4-FC4C-451A-E032-8B03B7241EBD}"/>
              </a:ext>
            </a:extLst>
          </p:cNvPr>
          <p:cNvGraphicFramePr/>
          <p:nvPr>
            <p:extLst>
              <p:ext uri="{D42A27DB-BD31-4B8C-83A1-F6EECF244321}">
                <p14:modId xmlns:p14="http://schemas.microsoft.com/office/powerpoint/2010/main" val="207011419"/>
              </p:ext>
            </p:extLst>
          </p:nvPr>
        </p:nvGraphicFramePr>
        <p:xfrm>
          <a:off x="6599352" y="966332"/>
          <a:ext cx="5316877" cy="992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58809B1-B5C4-5476-741D-2DB39E8CC091}"/>
              </a:ext>
            </a:extLst>
          </p:cNvPr>
          <p:cNvGraphicFramePr/>
          <p:nvPr>
            <p:extLst>
              <p:ext uri="{D42A27DB-BD31-4B8C-83A1-F6EECF244321}">
                <p14:modId xmlns:p14="http://schemas.microsoft.com/office/powerpoint/2010/main" val="276302637"/>
              </p:ext>
            </p:extLst>
          </p:nvPr>
        </p:nvGraphicFramePr>
        <p:xfrm>
          <a:off x="6599352" y="1958480"/>
          <a:ext cx="5316876" cy="33392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Footer Placeholder 2">
            <a:extLst>
              <a:ext uri="{FF2B5EF4-FFF2-40B4-BE49-F238E27FC236}">
                <a16:creationId xmlns:a16="http://schemas.microsoft.com/office/drawing/2014/main" id="{CC23B43F-44FC-8E22-A2CC-B2D968E2E716}"/>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11" name="Picture 10">
            <a:extLst>
              <a:ext uri="{FF2B5EF4-FFF2-40B4-BE49-F238E27FC236}">
                <a16:creationId xmlns:a16="http://schemas.microsoft.com/office/drawing/2014/main" id="{C4F491AF-64CC-F2E0-36B0-90F3C1692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3371" y="1462406"/>
            <a:ext cx="5065486" cy="3376991"/>
          </a:xfrm>
          <a:prstGeom prst="roundRect">
            <a:avLst>
              <a:gd name="adj" fmla="val 8501"/>
            </a:avLst>
          </a:prstGeom>
        </p:spPr>
      </p:pic>
    </p:spTree>
    <p:extLst>
      <p:ext uri="{BB962C8B-B14F-4D97-AF65-F5344CB8AC3E}">
        <p14:creationId xmlns:p14="http://schemas.microsoft.com/office/powerpoint/2010/main" val="284482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398D6CD-5507-CB87-03C8-093A94B4F441}"/>
              </a:ext>
            </a:extLst>
          </p:cNvPr>
          <p:cNvGraphicFramePr/>
          <p:nvPr>
            <p:extLst>
              <p:ext uri="{D42A27DB-BD31-4B8C-83A1-F6EECF244321}">
                <p14:modId xmlns:p14="http://schemas.microsoft.com/office/powerpoint/2010/main" val="3312458990"/>
              </p:ext>
            </p:extLst>
          </p:nvPr>
        </p:nvGraphicFramePr>
        <p:xfrm>
          <a:off x="7441180" y="1186250"/>
          <a:ext cx="4383368" cy="992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79D6A86C-8388-F549-1837-D60E731B1C0D}"/>
              </a:ext>
            </a:extLst>
          </p:cNvPr>
          <p:cNvGraphicFramePr/>
          <p:nvPr>
            <p:extLst>
              <p:ext uri="{D42A27DB-BD31-4B8C-83A1-F6EECF244321}">
                <p14:modId xmlns:p14="http://schemas.microsoft.com/office/powerpoint/2010/main" val="620983876"/>
              </p:ext>
            </p:extLst>
          </p:nvPr>
        </p:nvGraphicFramePr>
        <p:xfrm>
          <a:off x="7441180" y="2349232"/>
          <a:ext cx="4383368" cy="32934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140C304C-154F-B4DA-4C09-F29A40D35285}"/>
              </a:ext>
            </a:extLst>
          </p:cNvPr>
          <p:cNvSpPr>
            <a:spLocks noGrp="1"/>
          </p:cNvSpPr>
          <p:nvPr>
            <p:ph type="ftr" sz="quarter" idx="11"/>
          </p:nvPr>
        </p:nvSpPr>
        <p:spPr/>
        <p:txBody>
          <a:bodyPr/>
          <a:lstStyle/>
          <a:p>
            <a:r>
              <a:rPr lang="en-US" dirty="0"/>
              <a:t>Computer Science &amp; Engineering Department, MITM, Ujjain (M.P.)</a:t>
            </a:r>
            <a:endParaRPr lang="en-IN" dirty="0"/>
          </a:p>
        </p:txBody>
      </p:sp>
      <p:pic>
        <p:nvPicPr>
          <p:cNvPr id="9" name="Picture 8">
            <a:extLst>
              <a:ext uri="{FF2B5EF4-FFF2-40B4-BE49-F238E27FC236}">
                <a16:creationId xmlns:a16="http://schemas.microsoft.com/office/drawing/2014/main" id="{4432365B-7368-1A2C-6293-9F8D3D1EA3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4395" y="1421147"/>
            <a:ext cx="5615583" cy="3744686"/>
          </a:xfrm>
          <a:prstGeom prst="roundRect">
            <a:avLst>
              <a:gd name="adj" fmla="val 9303"/>
            </a:avLst>
          </a:prstGeom>
        </p:spPr>
      </p:pic>
      <p:sp>
        <p:nvSpPr>
          <p:cNvPr id="10" name="Rectangle 9">
            <a:extLst>
              <a:ext uri="{FF2B5EF4-FFF2-40B4-BE49-F238E27FC236}">
                <a16:creationId xmlns:a16="http://schemas.microsoft.com/office/drawing/2014/main" id="{6CF17208-8CA5-3FFD-6277-B2125FA9375E}"/>
              </a:ext>
            </a:extLst>
          </p:cNvPr>
          <p:cNvSpPr/>
          <p:nvPr/>
        </p:nvSpPr>
        <p:spPr>
          <a:xfrm>
            <a:off x="4839730" y="4242503"/>
            <a:ext cx="231024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19414A"/>
                  </a:solidFill>
                </a:ln>
                <a:solidFill>
                  <a:srgbClr val="E17D65"/>
                </a:solidFill>
                <a:effectLst>
                  <a:outerShdw blurRad="38100" dist="38100" dir="2700000" algn="tl">
                    <a:srgbClr val="000000">
                      <a:alpha val="43137"/>
                    </a:srgbClr>
                  </a:outerShdw>
                </a:effectLst>
                <a:latin typeface="Tw Cen MT" panose="020B0602020104020603" pitchFamily="34" charset="0"/>
              </a:rPr>
              <a:t>GameZ</a:t>
            </a:r>
          </a:p>
        </p:txBody>
      </p:sp>
    </p:spTree>
    <p:extLst>
      <p:ext uri="{BB962C8B-B14F-4D97-AF65-F5344CB8AC3E}">
        <p14:creationId xmlns:p14="http://schemas.microsoft.com/office/powerpoint/2010/main" val="337945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D668-7452-B643-91F1-972086EBEFF5}"/>
              </a:ext>
            </a:extLst>
          </p:cNvPr>
          <p:cNvSpPr>
            <a:spLocks noGrp="1"/>
          </p:cNvSpPr>
          <p:nvPr>
            <p:ph type="ctrTitle" idx="4294967295"/>
          </p:nvPr>
        </p:nvSpPr>
        <p:spPr>
          <a:xfrm>
            <a:off x="6891338" y="2597065"/>
            <a:ext cx="4649873" cy="1489074"/>
          </a:xfrm>
        </p:spPr>
        <p:txBody>
          <a:bodyPr>
            <a:noAutofit/>
          </a:bodyPr>
          <a:lstStyle/>
          <a:p>
            <a:pPr algn="l"/>
            <a:r>
              <a:rPr lang="en-IN" sz="4800" dirty="0">
                <a:solidFill>
                  <a:srgbClr val="192D3A"/>
                </a:solidFill>
                <a:latin typeface="HP Simplified" panose="020B0604020204020204" pitchFamily="34" charset="0"/>
              </a:rPr>
              <a:t>A Mini Game Website:</a:t>
            </a:r>
            <a:r>
              <a:rPr lang="en-IN" sz="4800" dirty="0">
                <a:latin typeface="HP Simplified" panose="020B0604020204020204" pitchFamily="34" charset="0"/>
              </a:rPr>
              <a:t> </a:t>
            </a:r>
            <a:r>
              <a:rPr lang="en-IN" sz="4800" dirty="0">
                <a:solidFill>
                  <a:srgbClr val="0070C0"/>
                </a:solidFill>
                <a:latin typeface="HP Simplified" panose="020B0604020204020204" pitchFamily="34" charset="0"/>
              </a:rPr>
              <a:t>GameZ</a:t>
            </a:r>
          </a:p>
        </p:txBody>
      </p:sp>
      <p:sp>
        <p:nvSpPr>
          <p:cNvPr id="3" name="Subtitle 2">
            <a:extLst>
              <a:ext uri="{FF2B5EF4-FFF2-40B4-BE49-F238E27FC236}">
                <a16:creationId xmlns:a16="http://schemas.microsoft.com/office/drawing/2014/main" id="{B2D1F8A0-29EE-4D65-6146-2F12AB37DB41}"/>
              </a:ext>
            </a:extLst>
          </p:cNvPr>
          <p:cNvSpPr>
            <a:spLocks noGrp="1"/>
          </p:cNvSpPr>
          <p:nvPr>
            <p:ph type="subTitle" idx="4294967295"/>
          </p:nvPr>
        </p:nvSpPr>
        <p:spPr>
          <a:xfrm>
            <a:off x="6891338" y="2290849"/>
            <a:ext cx="3295822" cy="481013"/>
          </a:xfrm>
        </p:spPr>
        <p:txBody>
          <a:bodyPr>
            <a:normAutofit fontScale="85000" lnSpcReduction="10000"/>
          </a:bodyPr>
          <a:lstStyle/>
          <a:p>
            <a:pPr marL="0" indent="0">
              <a:buNone/>
            </a:pPr>
            <a:r>
              <a:rPr lang="en-IN" dirty="0">
                <a:solidFill>
                  <a:srgbClr val="192D3A"/>
                </a:solidFill>
              </a:rPr>
              <a:t>Minor Project Presentation on</a:t>
            </a:r>
          </a:p>
        </p:txBody>
      </p:sp>
      <p:pic>
        <p:nvPicPr>
          <p:cNvPr id="5" name="Picture 4">
            <a:extLst>
              <a:ext uri="{FF2B5EF4-FFF2-40B4-BE49-F238E27FC236}">
                <a16:creationId xmlns:a16="http://schemas.microsoft.com/office/drawing/2014/main" id="{6E900EC7-6A85-554A-C182-CB2D3AB2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32" y="0"/>
            <a:ext cx="5143500" cy="6858000"/>
          </a:xfrm>
          <a:prstGeom prst="rect">
            <a:avLst/>
          </a:prstGeom>
        </p:spPr>
      </p:pic>
      <p:sp>
        <p:nvSpPr>
          <p:cNvPr id="4" name="Footer Placeholder 3">
            <a:extLst>
              <a:ext uri="{FF2B5EF4-FFF2-40B4-BE49-F238E27FC236}">
                <a16:creationId xmlns:a16="http://schemas.microsoft.com/office/drawing/2014/main" id="{C595281C-3E56-6E12-8236-38ECD1C7D021}"/>
              </a:ext>
            </a:extLst>
          </p:cNvPr>
          <p:cNvSpPr>
            <a:spLocks noGrp="1"/>
          </p:cNvSpPr>
          <p:nvPr>
            <p:ph type="ftr" sz="quarter" idx="11"/>
          </p:nvPr>
        </p:nvSpPr>
        <p:spPr>
          <a:xfrm>
            <a:off x="6891338" y="6213475"/>
            <a:ext cx="7084177" cy="365125"/>
          </a:xfrm>
        </p:spPr>
        <p:txBody>
          <a:bodyPr/>
          <a:lstStyle/>
          <a:p>
            <a:r>
              <a:rPr lang="en-US"/>
              <a:t>Computer Science &amp; Engineering Department, MITM, Ujjain (M.P.)</a:t>
            </a:r>
            <a:endParaRPr lang="en-IN" dirty="0"/>
          </a:p>
        </p:txBody>
      </p:sp>
    </p:spTree>
    <p:extLst>
      <p:ext uri="{BB962C8B-B14F-4D97-AF65-F5344CB8AC3E}">
        <p14:creationId xmlns:p14="http://schemas.microsoft.com/office/powerpoint/2010/main" val="38462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095C821-0069-0B79-1A2A-3B49BA5CAAFB}"/>
              </a:ext>
            </a:extLst>
          </p:cNvPr>
          <p:cNvSpPr>
            <a:spLocks noGrp="1"/>
          </p:cNvSpPr>
          <p:nvPr>
            <p:ph type="body" idx="1"/>
          </p:nvPr>
        </p:nvSpPr>
        <p:spPr>
          <a:xfrm>
            <a:off x="4191614" y="247650"/>
            <a:ext cx="4680556" cy="723900"/>
          </a:xfrm>
        </p:spPr>
        <p:txBody>
          <a:bodyPr>
            <a:normAutofit/>
          </a:bodyPr>
          <a:lstStyle/>
          <a:p>
            <a:r>
              <a:rPr lang="en-IN" sz="2400" dirty="0">
                <a:effectLst>
                  <a:outerShdw blurRad="38100" dist="38100" dir="2700000" algn="tl">
                    <a:srgbClr val="000000">
                      <a:alpha val="43137"/>
                    </a:srgbClr>
                  </a:outerShdw>
                </a:effectLst>
              </a:rPr>
              <a:t>Snapshot of Project: GameZ</a:t>
            </a:r>
          </a:p>
        </p:txBody>
      </p:sp>
      <p:sp>
        <p:nvSpPr>
          <p:cNvPr id="2" name="Footer Placeholder 1">
            <a:extLst>
              <a:ext uri="{FF2B5EF4-FFF2-40B4-BE49-F238E27FC236}">
                <a16:creationId xmlns:a16="http://schemas.microsoft.com/office/drawing/2014/main" id="{23019511-8434-0EB7-67D8-14302B86BE17}"/>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4" name="Picture 3">
            <a:extLst>
              <a:ext uri="{FF2B5EF4-FFF2-40B4-BE49-F238E27FC236}">
                <a16:creationId xmlns:a16="http://schemas.microsoft.com/office/drawing/2014/main" id="{656DF443-5808-4E86-8CF6-324D103AC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43" y="962714"/>
            <a:ext cx="8773298" cy="4932572"/>
          </a:xfrm>
          <a:prstGeom prst="roundRect">
            <a:avLst>
              <a:gd name="adj" fmla="val 4049"/>
            </a:avLst>
          </a:prstGeom>
        </p:spPr>
      </p:pic>
    </p:spTree>
    <p:extLst>
      <p:ext uri="{BB962C8B-B14F-4D97-AF65-F5344CB8AC3E}">
        <p14:creationId xmlns:p14="http://schemas.microsoft.com/office/powerpoint/2010/main" val="131239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FFE698-9595-D93B-5FEF-9FB918429CCE}"/>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3" name="Picture 2">
            <a:extLst>
              <a:ext uri="{FF2B5EF4-FFF2-40B4-BE49-F238E27FC236}">
                <a16:creationId xmlns:a16="http://schemas.microsoft.com/office/drawing/2014/main" id="{CB2F39B9-6C02-9732-2245-0F729AF96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925" y="963097"/>
            <a:ext cx="8771933" cy="4931805"/>
          </a:xfrm>
          <a:prstGeom prst="roundRect">
            <a:avLst>
              <a:gd name="adj" fmla="val 4294"/>
            </a:avLst>
          </a:prstGeom>
        </p:spPr>
      </p:pic>
      <p:sp>
        <p:nvSpPr>
          <p:cNvPr id="4" name="Text Placeholder 7">
            <a:extLst>
              <a:ext uri="{FF2B5EF4-FFF2-40B4-BE49-F238E27FC236}">
                <a16:creationId xmlns:a16="http://schemas.microsoft.com/office/drawing/2014/main" id="{0A62F5CD-FF4B-DC6F-1919-4D8C5133E658}"/>
              </a:ext>
            </a:extLst>
          </p:cNvPr>
          <p:cNvSpPr txBox="1">
            <a:spLocks/>
          </p:cNvSpPr>
          <p:nvPr/>
        </p:nvSpPr>
        <p:spPr>
          <a:xfrm>
            <a:off x="4191614" y="395933"/>
            <a:ext cx="4680556" cy="64203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IN" dirty="0">
                <a:effectLst>
                  <a:outerShdw blurRad="38100" dist="38100" dir="2700000" algn="tl">
                    <a:srgbClr val="000000">
                      <a:alpha val="43137"/>
                    </a:srgbClr>
                  </a:outerShdw>
                </a:effectLst>
              </a:rPr>
              <a:t>Snapshot of Project: GameZ</a:t>
            </a:r>
          </a:p>
        </p:txBody>
      </p:sp>
    </p:spTree>
    <p:extLst>
      <p:ext uri="{BB962C8B-B14F-4D97-AF65-F5344CB8AC3E}">
        <p14:creationId xmlns:p14="http://schemas.microsoft.com/office/powerpoint/2010/main" val="3133995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99BF1DA-8AAC-6ECE-9B9A-5D31186712CE}"/>
              </a:ext>
            </a:extLst>
          </p:cNvPr>
          <p:cNvGraphicFramePr/>
          <p:nvPr>
            <p:extLst>
              <p:ext uri="{D42A27DB-BD31-4B8C-83A1-F6EECF244321}">
                <p14:modId xmlns:p14="http://schemas.microsoft.com/office/powerpoint/2010/main" val="3911515377"/>
              </p:ext>
            </p:extLst>
          </p:nvPr>
        </p:nvGraphicFramePr>
        <p:xfrm>
          <a:off x="6541292" y="997568"/>
          <a:ext cx="5331392" cy="992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FA1854B8-99B9-A79C-BC9B-C69FDE712147}"/>
              </a:ext>
            </a:extLst>
          </p:cNvPr>
          <p:cNvGraphicFramePr/>
          <p:nvPr>
            <p:extLst>
              <p:ext uri="{D42A27DB-BD31-4B8C-83A1-F6EECF244321}">
                <p14:modId xmlns:p14="http://schemas.microsoft.com/office/powerpoint/2010/main" val="2448609814"/>
              </p:ext>
            </p:extLst>
          </p:nvPr>
        </p:nvGraphicFramePr>
        <p:xfrm>
          <a:off x="6541291" y="1999178"/>
          <a:ext cx="5331391" cy="32644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AE9F0679-A3A5-8253-3CD1-CFC213AAE172}"/>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9" name="Picture 8">
            <a:extLst>
              <a:ext uri="{FF2B5EF4-FFF2-40B4-BE49-F238E27FC236}">
                <a16:creationId xmlns:a16="http://schemas.microsoft.com/office/drawing/2014/main" id="{FB4229AD-6BA3-FE7B-06C2-923B6BE50CA6}"/>
              </a:ext>
            </a:extLst>
          </p:cNvPr>
          <p:cNvPicPr>
            <a:picLocks noChangeAspect="1"/>
          </p:cNvPicPr>
          <p:nvPr/>
        </p:nvPicPr>
        <p:blipFill rotWithShape="1">
          <a:blip r:embed="rId12">
            <a:extLst>
              <a:ext uri="{28A0092B-C50C-407E-A947-70E740481C1C}">
                <a14:useLocalDpi xmlns:a14="http://schemas.microsoft.com/office/drawing/2010/main" val="0"/>
              </a:ext>
            </a:extLst>
          </a:blip>
          <a:srcRect t="4463" b="6988"/>
          <a:stretch/>
        </p:blipFill>
        <p:spPr>
          <a:xfrm>
            <a:off x="1730999" y="1227036"/>
            <a:ext cx="4383368" cy="3881413"/>
          </a:xfrm>
          <a:prstGeom prst="roundRect">
            <a:avLst>
              <a:gd name="adj" fmla="val 8814"/>
            </a:avLst>
          </a:prstGeom>
        </p:spPr>
      </p:pic>
    </p:spTree>
    <p:extLst>
      <p:ext uri="{BB962C8B-B14F-4D97-AF65-F5344CB8AC3E}">
        <p14:creationId xmlns:p14="http://schemas.microsoft.com/office/powerpoint/2010/main" val="17616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AACBA07-DD42-2D5C-FBBE-F9420C70978B}"/>
              </a:ext>
            </a:extLst>
          </p:cNvPr>
          <p:cNvGraphicFramePr/>
          <p:nvPr>
            <p:extLst>
              <p:ext uri="{D42A27DB-BD31-4B8C-83A1-F6EECF244321}">
                <p14:modId xmlns:p14="http://schemas.microsoft.com/office/powerpoint/2010/main" val="700017556"/>
              </p:ext>
            </p:extLst>
          </p:nvPr>
        </p:nvGraphicFramePr>
        <p:xfrm>
          <a:off x="6551213" y="883181"/>
          <a:ext cx="5389449" cy="992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8510C647-B10D-4292-7BBF-256902F76DCC}"/>
              </a:ext>
            </a:extLst>
          </p:cNvPr>
          <p:cNvGraphicFramePr/>
          <p:nvPr>
            <p:extLst>
              <p:ext uri="{D42A27DB-BD31-4B8C-83A1-F6EECF244321}">
                <p14:modId xmlns:p14="http://schemas.microsoft.com/office/powerpoint/2010/main" val="3621244041"/>
              </p:ext>
            </p:extLst>
          </p:nvPr>
        </p:nvGraphicFramePr>
        <p:xfrm>
          <a:off x="6551212" y="1846300"/>
          <a:ext cx="5389449" cy="33515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3C42B3F0-7A38-D343-609E-491A9E9D403A}"/>
              </a:ext>
            </a:extLst>
          </p:cNvPr>
          <p:cNvSpPr>
            <a:spLocks noGrp="1"/>
          </p:cNvSpPr>
          <p:nvPr>
            <p:ph type="ftr" sz="quarter" idx="11"/>
          </p:nvPr>
        </p:nvSpPr>
        <p:spPr/>
        <p:txBody>
          <a:bodyPr/>
          <a:lstStyle/>
          <a:p>
            <a:r>
              <a:rPr lang="en-US"/>
              <a:t>Computer Science &amp; Engineering Department, MITM, Ujjain (M.P.)</a:t>
            </a:r>
            <a:endParaRPr lang="en-IN"/>
          </a:p>
        </p:txBody>
      </p:sp>
      <p:pic>
        <p:nvPicPr>
          <p:cNvPr id="9" name="Picture 8">
            <a:extLst>
              <a:ext uri="{FF2B5EF4-FFF2-40B4-BE49-F238E27FC236}">
                <a16:creationId xmlns:a16="http://schemas.microsoft.com/office/drawing/2014/main" id="{6B4F89D5-36C0-874B-AF61-C937C8C315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4043" y="1494513"/>
            <a:ext cx="4854432" cy="3236288"/>
          </a:xfrm>
          <a:prstGeom prst="roundRect">
            <a:avLst>
              <a:gd name="adj" fmla="val 10604"/>
            </a:avLst>
          </a:prstGeom>
        </p:spPr>
      </p:pic>
    </p:spTree>
    <p:extLst>
      <p:ext uri="{BB962C8B-B14F-4D97-AF65-F5344CB8AC3E}">
        <p14:creationId xmlns:p14="http://schemas.microsoft.com/office/powerpoint/2010/main" val="121700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B41A7C4-D429-B502-8319-20DBA16B275B}"/>
              </a:ext>
            </a:extLst>
          </p:cNvPr>
          <p:cNvGraphicFramePr/>
          <p:nvPr>
            <p:extLst>
              <p:ext uri="{D42A27DB-BD31-4B8C-83A1-F6EECF244321}">
                <p14:modId xmlns:p14="http://schemas.microsoft.com/office/powerpoint/2010/main" val="1631296673"/>
              </p:ext>
            </p:extLst>
          </p:nvPr>
        </p:nvGraphicFramePr>
        <p:xfrm>
          <a:off x="6624634" y="1182446"/>
          <a:ext cx="5238014" cy="670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47F7D862-386E-CE9A-70C6-CE4252E4E9AB}"/>
              </a:ext>
            </a:extLst>
          </p:cNvPr>
          <p:cNvGraphicFramePr/>
          <p:nvPr>
            <p:extLst>
              <p:ext uri="{D42A27DB-BD31-4B8C-83A1-F6EECF244321}">
                <p14:modId xmlns:p14="http://schemas.microsoft.com/office/powerpoint/2010/main" val="1321373928"/>
              </p:ext>
            </p:extLst>
          </p:nvPr>
        </p:nvGraphicFramePr>
        <p:xfrm>
          <a:off x="6624634" y="1981556"/>
          <a:ext cx="5238014" cy="29743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745E8551-3E72-9295-2DED-B6152E2399D2}"/>
              </a:ext>
            </a:extLst>
          </p:cNvPr>
          <p:cNvSpPr>
            <a:spLocks noGrp="1"/>
          </p:cNvSpPr>
          <p:nvPr>
            <p:ph type="ftr" sz="quarter" idx="11"/>
          </p:nvPr>
        </p:nvSpPr>
        <p:spPr>
          <a:xfrm>
            <a:off x="2557765" y="5883275"/>
            <a:ext cx="7084177" cy="365125"/>
          </a:xfrm>
        </p:spPr>
        <p:txBody>
          <a:bodyPr/>
          <a:lstStyle/>
          <a:p>
            <a:r>
              <a:rPr lang="en-US"/>
              <a:t>Computer Science &amp; Engineering Department, MITM, Ujjain (M.P.)</a:t>
            </a:r>
            <a:endParaRPr lang="en-IN"/>
          </a:p>
        </p:txBody>
      </p:sp>
      <p:pic>
        <p:nvPicPr>
          <p:cNvPr id="9" name="Picture 8">
            <a:extLst>
              <a:ext uri="{FF2B5EF4-FFF2-40B4-BE49-F238E27FC236}">
                <a16:creationId xmlns:a16="http://schemas.microsoft.com/office/drawing/2014/main" id="{349920B2-440B-4B66-D7F7-26562A95AD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4926" y="1322296"/>
            <a:ext cx="4651318" cy="3488489"/>
          </a:xfrm>
          <a:prstGeom prst="roundRect">
            <a:avLst>
              <a:gd name="adj" fmla="val 10842"/>
            </a:avLst>
          </a:prstGeom>
        </p:spPr>
      </p:pic>
    </p:spTree>
    <p:extLst>
      <p:ext uri="{BB962C8B-B14F-4D97-AF65-F5344CB8AC3E}">
        <p14:creationId xmlns:p14="http://schemas.microsoft.com/office/powerpoint/2010/main" val="1450833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5D6A86-D842-DE21-753C-AAA414771EEC}"/>
              </a:ext>
            </a:extLst>
          </p:cNvPr>
          <p:cNvSpPr>
            <a:spLocks noGrp="1"/>
          </p:cNvSpPr>
          <p:nvPr>
            <p:ph type="title"/>
          </p:nvPr>
        </p:nvSpPr>
        <p:spPr>
          <a:xfrm>
            <a:off x="1630626" y="3267301"/>
            <a:ext cx="8930747" cy="755063"/>
          </a:xfrm>
        </p:spPr>
        <p:txBody>
          <a:bodyPr>
            <a:normAutofit/>
          </a:bodyPr>
          <a:lstStyle/>
          <a:p>
            <a:pPr algn="ctr"/>
            <a:r>
              <a:rPr lang="en-IN" dirty="0"/>
              <a:t>‘For Your Time and Attention’.</a:t>
            </a:r>
          </a:p>
        </p:txBody>
      </p:sp>
      <p:sp>
        <p:nvSpPr>
          <p:cNvPr id="3" name="Footer Placeholder 2">
            <a:extLst>
              <a:ext uri="{FF2B5EF4-FFF2-40B4-BE49-F238E27FC236}">
                <a16:creationId xmlns:a16="http://schemas.microsoft.com/office/drawing/2014/main" id="{6B61F63A-8959-8500-5FE7-C2E9AB1A96D1}"/>
              </a:ext>
            </a:extLst>
          </p:cNvPr>
          <p:cNvSpPr>
            <a:spLocks noGrp="1"/>
          </p:cNvSpPr>
          <p:nvPr>
            <p:ph type="ftr" sz="quarter" idx="11"/>
          </p:nvPr>
        </p:nvSpPr>
        <p:spPr/>
        <p:txBody>
          <a:bodyPr/>
          <a:lstStyle/>
          <a:p>
            <a:r>
              <a:rPr lang="en-US"/>
              <a:t>Computer Science &amp; Engineering Department, MITM, Ujjain (M.P.)</a:t>
            </a:r>
            <a:endParaRPr lang="en-IN"/>
          </a:p>
        </p:txBody>
      </p:sp>
      <p:sp>
        <p:nvSpPr>
          <p:cNvPr id="8" name="Hexagon 7">
            <a:extLst>
              <a:ext uri="{FF2B5EF4-FFF2-40B4-BE49-F238E27FC236}">
                <a16:creationId xmlns:a16="http://schemas.microsoft.com/office/drawing/2014/main" id="{ABC70B28-8177-179E-76B1-FADE03A022C1}"/>
              </a:ext>
            </a:extLst>
          </p:cNvPr>
          <p:cNvSpPr/>
          <p:nvPr/>
        </p:nvSpPr>
        <p:spPr>
          <a:xfrm rot="19704169">
            <a:off x="10662243" y="185835"/>
            <a:ext cx="1490515" cy="1291771"/>
          </a:xfrm>
          <a:prstGeom prst="hexagon">
            <a:avLst>
              <a:gd name="adj" fmla="val 30024"/>
              <a:gd name="v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A4535E1F-F133-B762-DFA3-84F4DF7BA66A}"/>
              </a:ext>
            </a:extLst>
          </p:cNvPr>
          <p:cNvSpPr/>
          <p:nvPr/>
        </p:nvSpPr>
        <p:spPr>
          <a:xfrm rot="19704169">
            <a:off x="10043313" y="1459225"/>
            <a:ext cx="1490515" cy="1291771"/>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4883416E-BBB5-6C4F-FD14-45B3759BB66E}"/>
              </a:ext>
            </a:extLst>
          </p:cNvPr>
          <p:cNvSpPr/>
          <p:nvPr/>
        </p:nvSpPr>
        <p:spPr>
          <a:xfrm rot="19704169">
            <a:off x="10662242" y="2767601"/>
            <a:ext cx="1490515" cy="1291771"/>
          </a:xfrm>
          <a:prstGeom prst="hexagon">
            <a:avLst>
              <a:gd name="adj" fmla="val 30024"/>
              <a:gd name="v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Hexagon 10">
            <a:extLst>
              <a:ext uri="{FF2B5EF4-FFF2-40B4-BE49-F238E27FC236}">
                <a16:creationId xmlns:a16="http://schemas.microsoft.com/office/drawing/2014/main" id="{126B9B95-A13B-1282-4A22-E61162A96402}"/>
              </a:ext>
            </a:extLst>
          </p:cNvPr>
          <p:cNvSpPr/>
          <p:nvPr/>
        </p:nvSpPr>
        <p:spPr>
          <a:xfrm rot="19704169">
            <a:off x="10043313" y="4040990"/>
            <a:ext cx="1490515" cy="1291771"/>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23A9FECC-1588-EDF0-C0A9-44FA6CC22E6B}"/>
              </a:ext>
            </a:extLst>
          </p:cNvPr>
          <p:cNvSpPr/>
          <p:nvPr/>
        </p:nvSpPr>
        <p:spPr>
          <a:xfrm rot="19704169">
            <a:off x="10662241" y="5349366"/>
            <a:ext cx="1490515" cy="1291771"/>
          </a:xfrm>
          <a:prstGeom prst="hexagon">
            <a:avLst>
              <a:gd name="adj" fmla="val 30024"/>
              <a:gd name="v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98FBB34-EA7B-FD18-9598-0BBF94AF0444}"/>
              </a:ext>
            </a:extLst>
          </p:cNvPr>
          <p:cNvSpPr/>
          <p:nvPr/>
        </p:nvSpPr>
        <p:spPr>
          <a:xfrm>
            <a:off x="1817536" y="350439"/>
            <a:ext cx="1509486" cy="14949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4" name="Oval 13">
            <a:extLst>
              <a:ext uri="{FF2B5EF4-FFF2-40B4-BE49-F238E27FC236}">
                <a16:creationId xmlns:a16="http://schemas.microsoft.com/office/drawing/2014/main" id="{2C3A5343-A123-D024-0644-D0E2D2981909}"/>
              </a:ext>
            </a:extLst>
          </p:cNvPr>
          <p:cNvSpPr/>
          <p:nvPr/>
        </p:nvSpPr>
        <p:spPr>
          <a:xfrm>
            <a:off x="3327022" y="350439"/>
            <a:ext cx="403149" cy="412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F8ECB0F-58BC-6ABA-CD4E-CBD413B9D874}"/>
              </a:ext>
            </a:extLst>
          </p:cNvPr>
          <p:cNvSpPr/>
          <p:nvPr/>
        </p:nvSpPr>
        <p:spPr>
          <a:xfrm>
            <a:off x="2952901" y="1772329"/>
            <a:ext cx="403149" cy="412898"/>
          </a:xfrm>
          <a:prstGeom prst="ellipse">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A85F34BA-BDCD-5427-A2B7-B3DF0525F15F}"/>
              </a:ext>
            </a:extLst>
          </p:cNvPr>
          <p:cNvSpPr/>
          <p:nvPr/>
        </p:nvSpPr>
        <p:spPr>
          <a:xfrm rot="20169645">
            <a:off x="2843289" y="958053"/>
            <a:ext cx="403149" cy="412898"/>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1A1C0F2C-EA46-B60F-7755-6ACB278A1E2E}"/>
              </a:ext>
            </a:extLst>
          </p:cNvPr>
          <p:cNvSpPr/>
          <p:nvPr/>
        </p:nvSpPr>
        <p:spPr>
          <a:xfrm>
            <a:off x="4358440" y="2505670"/>
            <a:ext cx="347511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cap="none" spc="0" dirty="0">
                <a:ln/>
                <a:solidFill>
                  <a:schemeClr val="bg2">
                    <a:lumMod val="10000"/>
                  </a:schemeClr>
                </a:solidFill>
                <a:effectLst>
                  <a:outerShdw blurRad="38100" dist="38100" dir="2700000" algn="tl">
                    <a:srgbClr val="000000">
                      <a:alpha val="43137"/>
                    </a:srgbClr>
                  </a:outerShdw>
                </a:effectLst>
              </a:rPr>
              <a:t>Thank You!</a:t>
            </a:r>
          </a:p>
        </p:txBody>
      </p:sp>
      <p:sp>
        <p:nvSpPr>
          <p:cNvPr id="18" name="Oval 17">
            <a:extLst>
              <a:ext uri="{FF2B5EF4-FFF2-40B4-BE49-F238E27FC236}">
                <a16:creationId xmlns:a16="http://schemas.microsoft.com/office/drawing/2014/main" id="{6D48CA9F-8143-534D-F848-24C599BC83E5}"/>
              </a:ext>
            </a:extLst>
          </p:cNvPr>
          <p:cNvSpPr/>
          <p:nvPr/>
        </p:nvSpPr>
        <p:spPr>
          <a:xfrm rot="20169645">
            <a:off x="2649378" y="763337"/>
            <a:ext cx="201575" cy="207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6832798-C3CB-FB4D-4E8D-387798AD6742}"/>
              </a:ext>
            </a:extLst>
          </p:cNvPr>
          <p:cNvSpPr/>
          <p:nvPr/>
        </p:nvSpPr>
        <p:spPr>
          <a:xfrm rot="20169645">
            <a:off x="2649378" y="1304374"/>
            <a:ext cx="201575" cy="207568"/>
          </a:xfrm>
          <a:prstGeom prst="ellipse">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481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50FA004-148A-3836-EC09-0042BF6B69E9}"/>
              </a:ext>
            </a:extLst>
          </p:cNvPr>
          <p:cNvGraphicFramePr/>
          <p:nvPr>
            <p:extLst>
              <p:ext uri="{D42A27DB-BD31-4B8C-83A1-F6EECF244321}">
                <p14:modId xmlns:p14="http://schemas.microsoft.com/office/powerpoint/2010/main" val="3605232459"/>
              </p:ext>
            </p:extLst>
          </p:nvPr>
        </p:nvGraphicFramePr>
        <p:xfrm>
          <a:off x="6456937" y="534772"/>
          <a:ext cx="4383368" cy="707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B2406F55-50E9-6BEE-C854-8075CF135BA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524523" y="1842899"/>
            <a:ext cx="4575990" cy="3050660"/>
          </a:xfrm>
          <a:prstGeom prst="rect">
            <a:avLst/>
          </a:prstGeom>
          <a:solidFill>
            <a:srgbClr val="FFFFFF">
              <a:shade val="85000"/>
            </a:srgbClr>
          </a:solidFill>
          <a:ln w="57150" cap="sq">
            <a:solidFill>
              <a:srgbClr val="FFFFFF"/>
            </a:solidFill>
            <a:miter lim="800000"/>
          </a:ln>
          <a:effectLst>
            <a:outerShdw blurRad="65000" dist="127000" dir="12600000" sx="99000" sy="99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5" name="Diagram 4">
            <a:extLst>
              <a:ext uri="{FF2B5EF4-FFF2-40B4-BE49-F238E27FC236}">
                <a16:creationId xmlns:a16="http://schemas.microsoft.com/office/drawing/2014/main" id="{039A609F-65E3-2661-C066-B73CCF3735D8}"/>
              </a:ext>
            </a:extLst>
          </p:cNvPr>
          <p:cNvGraphicFramePr/>
          <p:nvPr>
            <p:extLst>
              <p:ext uri="{D42A27DB-BD31-4B8C-83A1-F6EECF244321}">
                <p14:modId xmlns:p14="http://schemas.microsoft.com/office/powerpoint/2010/main" val="25582340"/>
              </p:ext>
            </p:extLst>
          </p:nvPr>
        </p:nvGraphicFramePr>
        <p:xfrm>
          <a:off x="6456937" y="1465132"/>
          <a:ext cx="4383368" cy="4197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Footer Placeholder 6">
            <a:extLst>
              <a:ext uri="{FF2B5EF4-FFF2-40B4-BE49-F238E27FC236}">
                <a16:creationId xmlns:a16="http://schemas.microsoft.com/office/drawing/2014/main" id="{60EB973F-7F47-8E0C-C457-F4866D0D75B6}"/>
              </a:ext>
            </a:extLst>
          </p:cNvPr>
          <p:cNvSpPr>
            <a:spLocks noGrp="1"/>
          </p:cNvSpPr>
          <p:nvPr>
            <p:ph type="ftr" sz="quarter" idx="11"/>
          </p:nvPr>
        </p:nvSpPr>
        <p:spPr>
          <a:xfrm>
            <a:off x="2553911" y="6082306"/>
            <a:ext cx="7084177" cy="365125"/>
          </a:xfrm>
        </p:spPr>
        <p:txBody>
          <a:bodyPr/>
          <a:lstStyle/>
          <a:p>
            <a:r>
              <a:rPr lang="en-US"/>
              <a:t>Computer Science &amp; Engineering Department, MITM, Ujjain (M.P.)</a:t>
            </a:r>
            <a:endParaRPr lang="en-IN"/>
          </a:p>
        </p:txBody>
      </p:sp>
      <p:sp>
        <p:nvSpPr>
          <p:cNvPr id="10" name="Oval 9">
            <a:extLst>
              <a:ext uri="{FF2B5EF4-FFF2-40B4-BE49-F238E27FC236}">
                <a16:creationId xmlns:a16="http://schemas.microsoft.com/office/drawing/2014/main" id="{506B6D45-1678-3635-EF44-5376BFB1B45B}"/>
              </a:ext>
            </a:extLst>
          </p:cNvPr>
          <p:cNvSpPr/>
          <p:nvPr/>
        </p:nvSpPr>
        <p:spPr>
          <a:xfrm rot="2511602">
            <a:off x="1918740" y="306751"/>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3028D9D-B3D7-8DB8-3BEE-E8DA6095194E}"/>
              </a:ext>
            </a:extLst>
          </p:cNvPr>
          <p:cNvSpPr/>
          <p:nvPr/>
        </p:nvSpPr>
        <p:spPr>
          <a:xfrm>
            <a:off x="1918740" y="276729"/>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DFA3BFB0-BADC-33F4-F61D-278D5C1F3871}"/>
              </a:ext>
            </a:extLst>
          </p:cNvPr>
          <p:cNvSpPr/>
          <p:nvPr/>
        </p:nvSpPr>
        <p:spPr>
          <a:xfrm rot="18951723">
            <a:off x="1918740" y="306751"/>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9A9DF37-EB1C-771D-18C9-9531A12886FD}"/>
              </a:ext>
            </a:extLst>
          </p:cNvPr>
          <p:cNvSpPr/>
          <p:nvPr/>
        </p:nvSpPr>
        <p:spPr>
          <a:xfrm rot="5246555">
            <a:off x="1918739" y="306751"/>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417B791-B6A2-71AD-E774-F21FCCAC8400}"/>
              </a:ext>
            </a:extLst>
          </p:cNvPr>
          <p:cNvSpPr/>
          <p:nvPr/>
        </p:nvSpPr>
        <p:spPr>
          <a:xfrm>
            <a:off x="1964180" y="612789"/>
            <a:ext cx="86918" cy="958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B43910F-23E7-F392-847E-6D1EA3C89EDA}"/>
              </a:ext>
            </a:extLst>
          </p:cNvPr>
          <p:cNvSpPr/>
          <p:nvPr/>
        </p:nvSpPr>
        <p:spPr>
          <a:xfrm rot="953152">
            <a:off x="2590365" y="830836"/>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559BBEF-8B3D-632B-B6E9-070B98FC2A7F}"/>
              </a:ext>
            </a:extLst>
          </p:cNvPr>
          <p:cNvSpPr/>
          <p:nvPr/>
        </p:nvSpPr>
        <p:spPr>
          <a:xfrm rot="20041550">
            <a:off x="2590365" y="800814"/>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51D1FAB-FA8B-700B-87E7-59F2D6A844A4}"/>
              </a:ext>
            </a:extLst>
          </p:cNvPr>
          <p:cNvSpPr/>
          <p:nvPr/>
        </p:nvSpPr>
        <p:spPr>
          <a:xfrm rot="17393273">
            <a:off x="2590365" y="830836"/>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A5847EE-78EA-2DAF-E377-484D1B4FD3E3}"/>
              </a:ext>
            </a:extLst>
          </p:cNvPr>
          <p:cNvSpPr/>
          <p:nvPr/>
        </p:nvSpPr>
        <p:spPr>
          <a:xfrm rot="3688105">
            <a:off x="2590364" y="830836"/>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BBA2D1F-0883-E2F8-AFD0-55F6522E8FD0}"/>
              </a:ext>
            </a:extLst>
          </p:cNvPr>
          <p:cNvSpPr/>
          <p:nvPr/>
        </p:nvSpPr>
        <p:spPr>
          <a:xfrm rot="20041550">
            <a:off x="2635805" y="1136874"/>
            <a:ext cx="86918" cy="958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D160C2B-EBFE-DCEF-9FBF-BD97B830DA92}"/>
              </a:ext>
            </a:extLst>
          </p:cNvPr>
          <p:cNvSpPr/>
          <p:nvPr/>
        </p:nvSpPr>
        <p:spPr>
          <a:xfrm rot="4226389">
            <a:off x="2775311" y="76667"/>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4153CC8B-806F-B936-DA9A-CAFD97870FF7}"/>
              </a:ext>
            </a:extLst>
          </p:cNvPr>
          <p:cNvSpPr/>
          <p:nvPr/>
        </p:nvSpPr>
        <p:spPr>
          <a:xfrm rot="1714787">
            <a:off x="2775311" y="46645"/>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234C6CBF-8B6E-98D9-0518-2419D080D6FD}"/>
              </a:ext>
            </a:extLst>
          </p:cNvPr>
          <p:cNvSpPr/>
          <p:nvPr/>
        </p:nvSpPr>
        <p:spPr>
          <a:xfrm rot="20666510">
            <a:off x="2775311" y="76667"/>
            <a:ext cx="177800" cy="707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A2015126-D6C6-4F90-54B0-123AB9F7088C}"/>
              </a:ext>
            </a:extLst>
          </p:cNvPr>
          <p:cNvSpPr/>
          <p:nvPr/>
        </p:nvSpPr>
        <p:spPr>
          <a:xfrm rot="6961342">
            <a:off x="2775310" y="76667"/>
            <a:ext cx="177800" cy="70793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21EBE7A8-16C7-E564-D62B-CDCA8AF58D6B}"/>
              </a:ext>
            </a:extLst>
          </p:cNvPr>
          <p:cNvSpPr/>
          <p:nvPr/>
        </p:nvSpPr>
        <p:spPr>
          <a:xfrm rot="1714787">
            <a:off x="2820751" y="382705"/>
            <a:ext cx="86918" cy="958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67DE0848-ECCE-73FE-8AC0-AC6DAC185D74}"/>
              </a:ext>
            </a:extLst>
          </p:cNvPr>
          <p:cNvSpPr/>
          <p:nvPr/>
        </p:nvSpPr>
        <p:spPr>
          <a:xfrm rot="19704169">
            <a:off x="11438272" y="391493"/>
            <a:ext cx="708383" cy="615914"/>
          </a:xfrm>
          <a:prstGeom prst="hexagon">
            <a:avLst>
              <a:gd name="adj" fmla="val 30024"/>
              <a:gd name="vf" fmla="val 115470"/>
            </a:avLst>
          </a:prstGeom>
          <a:solidFill>
            <a:srgbClr val="30A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xagon 26">
            <a:extLst>
              <a:ext uri="{FF2B5EF4-FFF2-40B4-BE49-F238E27FC236}">
                <a16:creationId xmlns:a16="http://schemas.microsoft.com/office/drawing/2014/main" id="{A8E771E1-91AF-CFEF-DC6D-75B7BEBBFAE6}"/>
              </a:ext>
            </a:extLst>
          </p:cNvPr>
          <p:cNvSpPr/>
          <p:nvPr/>
        </p:nvSpPr>
        <p:spPr>
          <a:xfrm rot="19704169">
            <a:off x="10970089" y="970752"/>
            <a:ext cx="708383" cy="615914"/>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2043C34C-1A53-E653-F09F-F074AE841F8A}"/>
              </a:ext>
            </a:extLst>
          </p:cNvPr>
          <p:cNvSpPr/>
          <p:nvPr/>
        </p:nvSpPr>
        <p:spPr>
          <a:xfrm rot="19704169">
            <a:off x="11454064" y="1550011"/>
            <a:ext cx="708383" cy="615914"/>
          </a:xfrm>
          <a:prstGeom prst="hexagon">
            <a:avLst>
              <a:gd name="adj" fmla="val 30024"/>
              <a:gd name="vf" fmla="val 115470"/>
            </a:avLst>
          </a:prstGeom>
          <a:solidFill>
            <a:srgbClr val="30ACEC"/>
          </a:solidFill>
          <a:ln>
            <a:solidFill>
              <a:srgbClr val="30A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E5E61621-3A4C-460B-EF26-B8A19B92EB2C}"/>
              </a:ext>
            </a:extLst>
          </p:cNvPr>
          <p:cNvSpPr/>
          <p:nvPr/>
        </p:nvSpPr>
        <p:spPr>
          <a:xfrm rot="19704169">
            <a:off x="10970088" y="2129269"/>
            <a:ext cx="708383" cy="615914"/>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1DAD609E-4E92-79EA-9A41-C4F1F9A90E88}"/>
              </a:ext>
            </a:extLst>
          </p:cNvPr>
          <p:cNvGrpSpPr/>
          <p:nvPr/>
        </p:nvGrpSpPr>
        <p:grpSpPr>
          <a:xfrm flipV="1">
            <a:off x="10974241" y="3466678"/>
            <a:ext cx="1192359" cy="2353690"/>
            <a:chOff x="10970089" y="3874964"/>
            <a:chExt cx="1192359" cy="2353690"/>
          </a:xfrm>
        </p:grpSpPr>
        <p:sp>
          <p:nvSpPr>
            <p:cNvPr id="30" name="Hexagon 29">
              <a:extLst>
                <a:ext uri="{FF2B5EF4-FFF2-40B4-BE49-F238E27FC236}">
                  <a16:creationId xmlns:a16="http://schemas.microsoft.com/office/drawing/2014/main" id="{33C4FF3A-851A-B0D3-9568-CBFDCE5CEC61}"/>
                </a:ext>
              </a:extLst>
            </p:cNvPr>
            <p:cNvSpPr/>
            <p:nvPr/>
          </p:nvSpPr>
          <p:spPr>
            <a:xfrm rot="19704169">
              <a:off x="11438273" y="3874964"/>
              <a:ext cx="708383" cy="615914"/>
            </a:xfrm>
            <a:prstGeom prst="hexagon">
              <a:avLst>
                <a:gd name="adj" fmla="val 30024"/>
                <a:gd name="vf" fmla="val 115470"/>
              </a:avLst>
            </a:prstGeom>
            <a:solidFill>
              <a:srgbClr val="30A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27663557-105D-F230-78F0-FFC79B93ABE3}"/>
                </a:ext>
              </a:extLst>
            </p:cNvPr>
            <p:cNvSpPr/>
            <p:nvPr/>
          </p:nvSpPr>
          <p:spPr>
            <a:xfrm rot="19704169">
              <a:off x="10970090" y="4454223"/>
              <a:ext cx="708383" cy="615914"/>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a:extLst>
                <a:ext uri="{FF2B5EF4-FFF2-40B4-BE49-F238E27FC236}">
                  <a16:creationId xmlns:a16="http://schemas.microsoft.com/office/drawing/2014/main" id="{4B6325EC-25B3-CAB2-A6B0-723F661DA49A}"/>
                </a:ext>
              </a:extLst>
            </p:cNvPr>
            <p:cNvSpPr/>
            <p:nvPr/>
          </p:nvSpPr>
          <p:spPr>
            <a:xfrm rot="19704169">
              <a:off x="11454065" y="5033482"/>
              <a:ext cx="708383" cy="615914"/>
            </a:xfrm>
            <a:prstGeom prst="hexagon">
              <a:avLst>
                <a:gd name="adj" fmla="val 30024"/>
                <a:gd name="vf" fmla="val 115470"/>
              </a:avLst>
            </a:prstGeom>
            <a:solidFill>
              <a:srgbClr val="30ACEC"/>
            </a:solidFill>
            <a:ln>
              <a:solidFill>
                <a:srgbClr val="30A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a:extLst>
                <a:ext uri="{FF2B5EF4-FFF2-40B4-BE49-F238E27FC236}">
                  <a16:creationId xmlns:a16="http://schemas.microsoft.com/office/drawing/2014/main" id="{43E67AEB-971D-75D7-42F7-9831FC6E318B}"/>
                </a:ext>
              </a:extLst>
            </p:cNvPr>
            <p:cNvSpPr/>
            <p:nvPr/>
          </p:nvSpPr>
          <p:spPr>
            <a:xfrm rot="19704169">
              <a:off x="10970089" y="5612740"/>
              <a:ext cx="708383" cy="615914"/>
            </a:xfrm>
            <a:prstGeom prst="hexagon">
              <a:avLst>
                <a:gd name="adj" fmla="val 30024"/>
                <a:gd name="vf" fmla="val 115470"/>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623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E568712C-8BD3-90B6-B13D-4D6A4F140145}"/>
              </a:ext>
            </a:extLst>
          </p:cNvPr>
          <p:cNvGraphicFramePr/>
          <p:nvPr>
            <p:extLst>
              <p:ext uri="{D42A27DB-BD31-4B8C-83A1-F6EECF244321}">
                <p14:modId xmlns:p14="http://schemas.microsoft.com/office/powerpoint/2010/main" val="2218257250"/>
              </p:ext>
            </p:extLst>
          </p:nvPr>
        </p:nvGraphicFramePr>
        <p:xfrm>
          <a:off x="1819064" y="1188827"/>
          <a:ext cx="4383367" cy="69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2564601-AB6C-734A-97B7-42BBFBF9280F}"/>
              </a:ext>
            </a:extLst>
          </p:cNvPr>
          <p:cNvGraphicFramePr/>
          <p:nvPr>
            <p:extLst>
              <p:ext uri="{D42A27DB-BD31-4B8C-83A1-F6EECF244321}">
                <p14:modId xmlns:p14="http://schemas.microsoft.com/office/powerpoint/2010/main" val="3834427696"/>
              </p:ext>
            </p:extLst>
          </p:nvPr>
        </p:nvGraphicFramePr>
        <p:xfrm>
          <a:off x="1819064" y="2153684"/>
          <a:ext cx="4383368" cy="29841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a:extLst>
              <a:ext uri="{FF2B5EF4-FFF2-40B4-BE49-F238E27FC236}">
                <a16:creationId xmlns:a16="http://schemas.microsoft.com/office/drawing/2014/main" id="{1C6C1972-C397-9224-D894-ED81E4D4D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5494" y="0"/>
            <a:ext cx="4572000" cy="6858000"/>
          </a:xfrm>
          <a:prstGeom prst="rect">
            <a:avLst/>
          </a:prstGeom>
        </p:spPr>
      </p:pic>
      <p:sp>
        <p:nvSpPr>
          <p:cNvPr id="11" name="Oval 10">
            <a:extLst>
              <a:ext uri="{FF2B5EF4-FFF2-40B4-BE49-F238E27FC236}">
                <a16:creationId xmlns:a16="http://schemas.microsoft.com/office/drawing/2014/main" id="{B5D28015-FD9F-FE80-021D-9A6A0CDB9940}"/>
              </a:ext>
            </a:extLst>
          </p:cNvPr>
          <p:cNvSpPr/>
          <p:nvPr/>
        </p:nvSpPr>
        <p:spPr>
          <a:xfrm>
            <a:off x="1819064" y="544986"/>
            <a:ext cx="494270" cy="506627"/>
          </a:xfrm>
          <a:prstGeom prst="ellipse">
            <a:avLst/>
          </a:prstGeom>
          <a:solidFill>
            <a:srgbClr val="59595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E94E851-D35E-A790-13F7-795912652F37}"/>
              </a:ext>
            </a:extLst>
          </p:cNvPr>
          <p:cNvSpPr/>
          <p:nvPr/>
        </p:nvSpPr>
        <p:spPr>
          <a:xfrm>
            <a:off x="2480526" y="544986"/>
            <a:ext cx="494270" cy="506627"/>
          </a:xfrm>
          <a:prstGeom prst="ellipse">
            <a:avLst/>
          </a:prstGeom>
          <a:solidFill>
            <a:srgbClr val="30ACEC"/>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ooter Placeholder 12">
            <a:extLst>
              <a:ext uri="{FF2B5EF4-FFF2-40B4-BE49-F238E27FC236}">
                <a16:creationId xmlns:a16="http://schemas.microsoft.com/office/drawing/2014/main" id="{FCF4CC31-C91F-99B2-A0A4-311F50622BCA}"/>
              </a:ext>
            </a:extLst>
          </p:cNvPr>
          <p:cNvSpPr>
            <a:spLocks noGrp="1"/>
          </p:cNvSpPr>
          <p:nvPr>
            <p:ph type="ftr" sz="quarter" idx="11"/>
          </p:nvPr>
        </p:nvSpPr>
        <p:spPr/>
        <p:txBody>
          <a:bodyPr/>
          <a:lstStyle/>
          <a:p>
            <a:r>
              <a:rPr lang="en-US"/>
              <a:t>Computer Science &amp; Engineering Department, MITM, Ujjain (M.P.)</a:t>
            </a:r>
            <a:endParaRPr lang="en-IN"/>
          </a:p>
        </p:txBody>
      </p:sp>
    </p:spTree>
    <p:extLst>
      <p:ext uri="{BB962C8B-B14F-4D97-AF65-F5344CB8AC3E}">
        <p14:creationId xmlns:p14="http://schemas.microsoft.com/office/powerpoint/2010/main" val="259113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8A59-14BD-7BB1-D920-85CB06135B47}"/>
              </a:ext>
            </a:extLst>
          </p:cNvPr>
          <p:cNvSpPr>
            <a:spLocks noGrp="1"/>
          </p:cNvSpPr>
          <p:nvPr>
            <p:ph type="title"/>
          </p:nvPr>
        </p:nvSpPr>
        <p:spPr>
          <a:xfrm>
            <a:off x="6096000" y="1394552"/>
            <a:ext cx="5514550" cy="1109196"/>
          </a:xfrm>
        </p:spPr>
        <p:txBody>
          <a:bodyPr>
            <a:normAutofit/>
          </a:bodyPr>
          <a:lstStyle/>
          <a:p>
            <a:pPr algn="l"/>
            <a:r>
              <a:rPr lang="en-US" sz="3200" dirty="0"/>
              <a:t>Overview of the Mini Game Website: GameZ</a:t>
            </a:r>
            <a:endParaRPr lang="en-IN" sz="3200" dirty="0"/>
          </a:p>
        </p:txBody>
      </p:sp>
      <p:sp>
        <p:nvSpPr>
          <p:cNvPr id="5" name="Text Placeholder 4">
            <a:extLst>
              <a:ext uri="{FF2B5EF4-FFF2-40B4-BE49-F238E27FC236}">
                <a16:creationId xmlns:a16="http://schemas.microsoft.com/office/drawing/2014/main" id="{E17C43C9-1B3D-BFA2-41AC-108A6D659948}"/>
              </a:ext>
            </a:extLst>
          </p:cNvPr>
          <p:cNvSpPr>
            <a:spLocks noGrp="1"/>
          </p:cNvSpPr>
          <p:nvPr>
            <p:ph type="body" idx="1"/>
          </p:nvPr>
        </p:nvSpPr>
        <p:spPr>
          <a:xfrm>
            <a:off x="6096000" y="2503748"/>
            <a:ext cx="5514550" cy="2364814"/>
          </a:xfrm>
        </p:spPr>
        <p:txBody>
          <a:bodyPr>
            <a:normAutofit/>
          </a:bodyPr>
          <a:lstStyle/>
          <a:p>
            <a:pPr algn="just"/>
            <a:r>
              <a:rPr lang="en-US" dirty="0"/>
              <a:t>GameZ is your one-stop destination for a collection of interactive and engaging mini games developed using HTML, CSS, and JavaScript. Whether you're looking to challenge your strategic thinking, test your reflexes, or simply unwind with some fun and entertaining games, GameZ has something for everyone.</a:t>
            </a:r>
            <a:endParaRPr lang="en-IN" dirty="0"/>
          </a:p>
        </p:txBody>
      </p:sp>
      <p:pic>
        <p:nvPicPr>
          <p:cNvPr id="3" name="Picture 2">
            <a:extLst>
              <a:ext uri="{FF2B5EF4-FFF2-40B4-BE49-F238E27FC236}">
                <a16:creationId xmlns:a16="http://schemas.microsoft.com/office/drawing/2014/main" id="{F11B3D7A-8684-7E35-C65F-43384A41E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443" y="1542834"/>
            <a:ext cx="4746557" cy="3177448"/>
          </a:xfrm>
          <a:prstGeom prst="roundRect">
            <a:avLst>
              <a:gd name="adj" fmla="val 12670"/>
            </a:avLst>
          </a:prstGeom>
          <a:ln>
            <a:noFill/>
          </a:ln>
          <a:effectLst>
            <a:softEdge rad="112500"/>
          </a:effectLst>
        </p:spPr>
      </p:pic>
      <p:sp>
        <p:nvSpPr>
          <p:cNvPr id="6" name="Rectangle 5">
            <a:extLst>
              <a:ext uri="{FF2B5EF4-FFF2-40B4-BE49-F238E27FC236}">
                <a16:creationId xmlns:a16="http://schemas.microsoft.com/office/drawing/2014/main" id="{FE9021A0-C453-05D1-100C-2316AF50329B}"/>
              </a:ext>
            </a:extLst>
          </p:cNvPr>
          <p:cNvSpPr/>
          <p:nvPr/>
        </p:nvSpPr>
        <p:spPr>
          <a:xfrm>
            <a:off x="2572279" y="2967335"/>
            <a:ext cx="2882725" cy="923330"/>
          </a:xfrm>
          <a:prstGeom prst="rect">
            <a:avLst/>
          </a:prstGeom>
          <a:noFill/>
        </p:spPr>
        <p:txBody>
          <a:bodyPr wrap="square" lIns="91440" tIns="45720" rIns="91440" bIns="45720">
            <a:spAutoFit/>
          </a:bodyPr>
          <a:lstStyle/>
          <a:p>
            <a:pPr algn="ctr"/>
            <a:r>
              <a:rPr lang="en-US" sz="5400" b="1" spc="50" dirty="0">
                <a:ln w="0"/>
                <a:solidFill>
                  <a:schemeClr val="bg2">
                    <a:lumMod val="25000"/>
                  </a:schemeClr>
                </a:solidFill>
                <a:effectLst>
                  <a:glow rad="63500">
                    <a:schemeClr val="bg1">
                      <a:alpha val="40000"/>
                    </a:schemeClr>
                  </a:glow>
                  <a:outerShdw blurRad="38100" dist="38100" dir="2700000" algn="tl">
                    <a:srgbClr val="000000">
                      <a:alpha val="43137"/>
                    </a:srgbClr>
                  </a:outerShdw>
                </a:effectLst>
                <a:latin typeface="Tw Cen MT" panose="020B0602020104020603" pitchFamily="34" charset="0"/>
              </a:rPr>
              <a:t>GameZ</a:t>
            </a:r>
          </a:p>
        </p:txBody>
      </p:sp>
      <p:sp>
        <p:nvSpPr>
          <p:cNvPr id="7" name="Footer Placeholder 6">
            <a:extLst>
              <a:ext uri="{FF2B5EF4-FFF2-40B4-BE49-F238E27FC236}">
                <a16:creationId xmlns:a16="http://schemas.microsoft.com/office/drawing/2014/main" id="{E54CF50E-F1BA-86AC-C774-F2E8AF91E3B8}"/>
              </a:ext>
            </a:extLst>
          </p:cNvPr>
          <p:cNvSpPr>
            <a:spLocks noGrp="1"/>
          </p:cNvSpPr>
          <p:nvPr>
            <p:ph type="ftr" sz="quarter" idx="11"/>
          </p:nvPr>
        </p:nvSpPr>
        <p:spPr/>
        <p:txBody>
          <a:bodyPr/>
          <a:lstStyle/>
          <a:p>
            <a:r>
              <a:rPr lang="en-US"/>
              <a:t>Computer Science &amp; Engineering Department, MITM, Ujjain (M.P.)</a:t>
            </a:r>
            <a:endParaRPr lang="en-IN"/>
          </a:p>
        </p:txBody>
      </p:sp>
    </p:spTree>
    <p:extLst>
      <p:ext uri="{BB962C8B-B14F-4D97-AF65-F5344CB8AC3E}">
        <p14:creationId xmlns:p14="http://schemas.microsoft.com/office/powerpoint/2010/main" val="281395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8A59-14BD-7BB1-D920-85CB06135B47}"/>
              </a:ext>
            </a:extLst>
          </p:cNvPr>
          <p:cNvSpPr>
            <a:spLocks noGrp="1"/>
          </p:cNvSpPr>
          <p:nvPr>
            <p:ph type="title"/>
          </p:nvPr>
        </p:nvSpPr>
        <p:spPr>
          <a:xfrm>
            <a:off x="2081306" y="662584"/>
            <a:ext cx="7439234" cy="593124"/>
          </a:xfrm>
        </p:spPr>
        <p:txBody>
          <a:bodyPr>
            <a:normAutofit/>
          </a:bodyPr>
          <a:lstStyle/>
          <a:p>
            <a:pPr algn="l"/>
            <a:r>
              <a:rPr lang="en-US" sz="3200" dirty="0"/>
              <a:t>Brief Description of the Games Available</a:t>
            </a:r>
            <a:endParaRPr lang="en-IN" sz="3200" dirty="0"/>
          </a:p>
        </p:txBody>
      </p:sp>
      <p:sp>
        <p:nvSpPr>
          <p:cNvPr id="5" name="Text Placeholder 4">
            <a:extLst>
              <a:ext uri="{FF2B5EF4-FFF2-40B4-BE49-F238E27FC236}">
                <a16:creationId xmlns:a16="http://schemas.microsoft.com/office/drawing/2014/main" id="{E17C43C9-1B3D-BFA2-41AC-108A6D659948}"/>
              </a:ext>
            </a:extLst>
          </p:cNvPr>
          <p:cNvSpPr>
            <a:spLocks noGrp="1"/>
          </p:cNvSpPr>
          <p:nvPr>
            <p:ph type="body" idx="1"/>
          </p:nvPr>
        </p:nvSpPr>
        <p:spPr>
          <a:xfrm>
            <a:off x="2081304" y="1255708"/>
            <a:ext cx="7315667" cy="5305725"/>
          </a:xfrm>
        </p:spPr>
        <p:txBody>
          <a:bodyPr>
            <a:noAutofit/>
          </a:bodyPr>
          <a:lstStyle/>
          <a:p>
            <a:pPr algn="just"/>
            <a:r>
              <a:rPr lang="en-US" dirty="0"/>
              <a:t>Tic Tac Toe: A classic game for two players, where each player takes turns marking spaces in a 3x3 grid with the symbols (usually "X" and "O"). The player who succeeds in placing three of their marks in a horizontal, vertical, or diagonal row wins the game.</a:t>
            </a:r>
          </a:p>
          <a:p>
            <a:pPr algn="just"/>
            <a:r>
              <a:rPr lang="en-US" dirty="0"/>
              <a:t>Rock Paper Scissors: A simple game usually played between two people, where each player simultaneously chooses one of three shapes: rock, paper, or scissors. The winner is determined based on the rules: rock crushes scissors, scissors cuts paper, and paper covers rock.</a:t>
            </a:r>
          </a:p>
          <a:p>
            <a:pPr algn="just"/>
            <a:r>
              <a:rPr lang="en-US" dirty="0"/>
              <a:t>Guess the Number: A guessing game where the player selects a random number within a specified range, and player has to guess the number within a limited number of attempts.</a:t>
            </a:r>
          </a:p>
          <a:p>
            <a:pPr algn="just"/>
            <a:r>
              <a:rPr lang="en-US" dirty="0"/>
              <a:t>Quiz Game: A trivia game where players answer questions on various topics. Players earn points for correct answers and highest score.</a:t>
            </a:r>
          </a:p>
        </p:txBody>
      </p:sp>
      <p:pic>
        <p:nvPicPr>
          <p:cNvPr id="2" name="Graphic 1" descr="Puzzle">
            <a:extLst>
              <a:ext uri="{FF2B5EF4-FFF2-40B4-BE49-F238E27FC236}">
                <a16:creationId xmlns:a16="http://schemas.microsoft.com/office/drawing/2014/main" id="{256CC27C-68BF-E5A4-DCBB-EF195001C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2079" y="1799411"/>
            <a:ext cx="914400" cy="914400"/>
          </a:xfrm>
          <a:prstGeom prst="rect">
            <a:avLst/>
          </a:prstGeom>
        </p:spPr>
      </p:pic>
      <p:pic>
        <p:nvPicPr>
          <p:cNvPr id="3" name="Graphic 2" descr="Puzzle pieces">
            <a:extLst>
              <a:ext uri="{FF2B5EF4-FFF2-40B4-BE49-F238E27FC236}">
                <a16:creationId xmlns:a16="http://schemas.microsoft.com/office/drawing/2014/main" id="{6CA83B16-70C7-E753-B875-9AFF41995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82325" y="662587"/>
            <a:ext cx="914400" cy="914400"/>
          </a:xfrm>
          <a:prstGeom prst="rect">
            <a:avLst/>
          </a:prstGeom>
        </p:spPr>
      </p:pic>
      <p:pic>
        <p:nvPicPr>
          <p:cNvPr id="6" name="Graphic 5" descr="Maze">
            <a:extLst>
              <a:ext uri="{FF2B5EF4-FFF2-40B4-BE49-F238E27FC236}">
                <a16:creationId xmlns:a16="http://schemas.microsoft.com/office/drawing/2014/main" id="{8A547A8F-13DD-4199-6D04-41B8702EFA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2325" y="5338115"/>
            <a:ext cx="914400" cy="914400"/>
          </a:xfrm>
          <a:prstGeom prst="rect">
            <a:avLst/>
          </a:prstGeom>
        </p:spPr>
      </p:pic>
      <p:pic>
        <p:nvPicPr>
          <p:cNvPr id="7" name="Graphic 6" descr="Dice">
            <a:extLst>
              <a:ext uri="{FF2B5EF4-FFF2-40B4-BE49-F238E27FC236}">
                <a16:creationId xmlns:a16="http://schemas.microsoft.com/office/drawing/2014/main" id="{3C063B30-B4DF-B396-D2DA-A2E0A58EE7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2325" y="3000351"/>
            <a:ext cx="914400" cy="914400"/>
          </a:xfrm>
          <a:prstGeom prst="rect">
            <a:avLst/>
          </a:prstGeom>
        </p:spPr>
      </p:pic>
      <p:pic>
        <p:nvPicPr>
          <p:cNvPr id="8" name="Graphic 7" descr="Game controller">
            <a:extLst>
              <a:ext uri="{FF2B5EF4-FFF2-40B4-BE49-F238E27FC236}">
                <a16:creationId xmlns:a16="http://schemas.microsoft.com/office/drawing/2014/main" id="{EF562247-B4E3-1454-5A1B-DD4BE46A4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82079" y="4144190"/>
            <a:ext cx="914400" cy="914400"/>
          </a:xfrm>
          <a:prstGeom prst="rect">
            <a:avLst/>
          </a:prstGeom>
        </p:spPr>
      </p:pic>
      <p:sp>
        <p:nvSpPr>
          <p:cNvPr id="9" name="Footer Placeholder 8">
            <a:extLst>
              <a:ext uri="{FF2B5EF4-FFF2-40B4-BE49-F238E27FC236}">
                <a16:creationId xmlns:a16="http://schemas.microsoft.com/office/drawing/2014/main" id="{55314518-17DB-BAC0-C7FF-BECCCDAF830D}"/>
              </a:ext>
            </a:extLst>
          </p:cNvPr>
          <p:cNvSpPr>
            <a:spLocks noGrp="1"/>
          </p:cNvSpPr>
          <p:nvPr>
            <p:ph type="ftr" sz="quarter" idx="11"/>
          </p:nvPr>
        </p:nvSpPr>
        <p:spPr>
          <a:xfrm>
            <a:off x="2553911" y="6252515"/>
            <a:ext cx="7084177" cy="365125"/>
          </a:xfrm>
        </p:spPr>
        <p:txBody>
          <a:bodyPr/>
          <a:lstStyle/>
          <a:p>
            <a:r>
              <a:rPr lang="en-US"/>
              <a:t>Computer Science &amp; Engineering Department, MITM, Ujjain (M.P.)</a:t>
            </a:r>
            <a:endParaRPr lang="en-IN" dirty="0"/>
          </a:p>
        </p:txBody>
      </p:sp>
    </p:spTree>
    <p:extLst>
      <p:ext uri="{BB962C8B-B14F-4D97-AF65-F5344CB8AC3E}">
        <p14:creationId xmlns:p14="http://schemas.microsoft.com/office/powerpoint/2010/main" val="113060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8A59-14BD-7BB1-D920-85CB06135B47}"/>
              </a:ext>
            </a:extLst>
          </p:cNvPr>
          <p:cNvSpPr>
            <a:spLocks noGrp="1"/>
          </p:cNvSpPr>
          <p:nvPr>
            <p:ph type="title"/>
          </p:nvPr>
        </p:nvSpPr>
        <p:spPr>
          <a:xfrm>
            <a:off x="4430804" y="662587"/>
            <a:ext cx="7439234" cy="593124"/>
          </a:xfrm>
        </p:spPr>
        <p:txBody>
          <a:bodyPr>
            <a:normAutofit/>
          </a:bodyPr>
          <a:lstStyle/>
          <a:p>
            <a:pPr algn="l"/>
            <a:r>
              <a:rPr lang="en-US" sz="3200" dirty="0"/>
              <a:t>Brief Description of the Games Available</a:t>
            </a:r>
            <a:endParaRPr lang="en-IN" sz="3200" dirty="0"/>
          </a:p>
        </p:txBody>
      </p:sp>
      <p:sp>
        <p:nvSpPr>
          <p:cNvPr id="5" name="Text Placeholder 4">
            <a:extLst>
              <a:ext uri="{FF2B5EF4-FFF2-40B4-BE49-F238E27FC236}">
                <a16:creationId xmlns:a16="http://schemas.microsoft.com/office/drawing/2014/main" id="{E17C43C9-1B3D-BFA2-41AC-108A6D659948}"/>
              </a:ext>
            </a:extLst>
          </p:cNvPr>
          <p:cNvSpPr>
            <a:spLocks noGrp="1"/>
          </p:cNvSpPr>
          <p:nvPr>
            <p:ph type="body" idx="1"/>
          </p:nvPr>
        </p:nvSpPr>
        <p:spPr>
          <a:xfrm>
            <a:off x="4492587" y="1255711"/>
            <a:ext cx="7315667" cy="5305725"/>
          </a:xfrm>
        </p:spPr>
        <p:txBody>
          <a:bodyPr>
            <a:noAutofit/>
          </a:bodyPr>
          <a:lstStyle/>
          <a:p>
            <a:pPr algn="just"/>
            <a:r>
              <a:rPr lang="en-US" dirty="0"/>
              <a:t>Flappy Bird: An addictive game where players control a bird by pressing any key to make it fly and navigate through a series of pipes. The goal is to fly as far as possible without colliding with the pipes or hitting the ground.</a:t>
            </a:r>
          </a:p>
          <a:p>
            <a:pPr algn="just"/>
            <a:r>
              <a:rPr lang="en-US" dirty="0"/>
              <a:t>Snake: A classic arcade game where players control a snake that grows longer as it consumes food items placed randomly on the game board. The objective is to guide the snake to eat as much food as possible without colliding with the walls or its own tail.</a:t>
            </a:r>
          </a:p>
          <a:p>
            <a:pPr algn="just"/>
            <a:r>
              <a:rPr lang="en-US" dirty="0"/>
              <a:t>Tetris: A tile-matching puzzle video game where players manipulate geometric shapes called Tetriminos as they fall down the game field. The goal is to create horizontal lines without gaps by rotating and moving the Tetriminos, causing them to disappear and earn points.</a:t>
            </a:r>
          </a:p>
          <a:p>
            <a:pPr algn="just"/>
            <a:r>
              <a:rPr lang="en-US" dirty="0"/>
              <a:t>Slide Puzzle: A puzzle game where an image is divided into a grid of squares, with one square missing. Players rearrange the squares by sliding them into the empty space to recreate the original image.</a:t>
            </a:r>
          </a:p>
        </p:txBody>
      </p:sp>
      <p:pic>
        <p:nvPicPr>
          <p:cNvPr id="3" name="Graphic 2" descr="Puzzle">
            <a:extLst>
              <a:ext uri="{FF2B5EF4-FFF2-40B4-BE49-F238E27FC236}">
                <a16:creationId xmlns:a16="http://schemas.microsoft.com/office/drawing/2014/main" id="{FCA58EDF-216B-F8B7-A2FD-A3CBC98C6D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4479" y="1799411"/>
            <a:ext cx="914400" cy="914400"/>
          </a:xfrm>
          <a:prstGeom prst="rect">
            <a:avLst/>
          </a:prstGeom>
        </p:spPr>
      </p:pic>
      <p:pic>
        <p:nvPicPr>
          <p:cNvPr id="7" name="Graphic 6" descr="Puzzle pieces">
            <a:extLst>
              <a:ext uri="{FF2B5EF4-FFF2-40B4-BE49-F238E27FC236}">
                <a16:creationId xmlns:a16="http://schemas.microsoft.com/office/drawing/2014/main" id="{E015BF18-3224-73C6-36F0-B630B8713B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4725" y="662587"/>
            <a:ext cx="914400" cy="914400"/>
          </a:xfrm>
          <a:prstGeom prst="rect">
            <a:avLst/>
          </a:prstGeom>
        </p:spPr>
      </p:pic>
      <p:pic>
        <p:nvPicPr>
          <p:cNvPr id="9" name="Graphic 8" descr="Maze">
            <a:extLst>
              <a:ext uri="{FF2B5EF4-FFF2-40B4-BE49-F238E27FC236}">
                <a16:creationId xmlns:a16="http://schemas.microsoft.com/office/drawing/2014/main" id="{2507B32C-CD00-7EB2-7BC3-0D150BBA7C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14725" y="5338115"/>
            <a:ext cx="914400" cy="914400"/>
          </a:xfrm>
          <a:prstGeom prst="rect">
            <a:avLst/>
          </a:prstGeom>
        </p:spPr>
      </p:pic>
      <p:pic>
        <p:nvPicPr>
          <p:cNvPr id="11" name="Graphic 10" descr="Dice">
            <a:extLst>
              <a:ext uri="{FF2B5EF4-FFF2-40B4-BE49-F238E27FC236}">
                <a16:creationId xmlns:a16="http://schemas.microsoft.com/office/drawing/2014/main" id="{3C83998B-40F9-BF5E-ABE3-F795FC5342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14725" y="3000351"/>
            <a:ext cx="914400" cy="914400"/>
          </a:xfrm>
          <a:prstGeom prst="rect">
            <a:avLst/>
          </a:prstGeom>
        </p:spPr>
      </p:pic>
      <p:pic>
        <p:nvPicPr>
          <p:cNvPr id="13" name="Graphic 12" descr="Game controller">
            <a:extLst>
              <a:ext uri="{FF2B5EF4-FFF2-40B4-BE49-F238E27FC236}">
                <a16:creationId xmlns:a16="http://schemas.microsoft.com/office/drawing/2014/main" id="{5FD7CC2A-BC44-A841-D6AB-C7D2176569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14479" y="4144190"/>
            <a:ext cx="914400" cy="914400"/>
          </a:xfrm>
          <a:prstGeom prst="rect">
            <a:avLst/>
          </a:prstGeom>
        </p:spPr>
      </p:pic>
      <p:sp>
        <p:nvSpPr>
          <p:cNvPr id="19" name="Footer Placeholder 18">
            <a:extLst>
              <a:ext uri="{FF2B5EF4-FFF2-40B4-BE49-F238E27FC236}">
                <a16:creationId xmlns:a16="http://schemas.microsoft.com/office/drawing/2014/main" id="{AD1C5DAC-ED88-87C9-5AAC-492E5BC542CA}"/>
              </a:ext>
            </a:extLst>
          </p:cNvPr>
          <p:cNvSpPr>
            <a:spLocks noGrp="1"/>
          </p:cNvSpPr>
          <p:nvPr>
            <p:ph type="ftr" sz="quarter" idx="11"/>
          </p:nvPr>
        </p:nvSpPr>
        <p:spPr>
          <a:xfrm>
            <a:off x="2571925" y="6306406"/>
            <a:ext cx="7084177" cy="365125"/>
          </a:xfrm>
        </p:spPr>
        <p:txBody>
          <a:bodyPr/>
          <a:lstStyle/>
          <a:p>
            <a:r>
              <a:rPr lang="en-US"/>
              <a:t>Computer Science &amp; Engineering Department, MITM, Ujjain (M.P.)</a:t>
            </a:r>
            <a:endParaRPr lang="en-IN" dirty="0"/>
          </a:p>
        </p:txBody>
      </p:sp>
    </p:spTree>
    <p:extLst>
      <p:ext uri="{BB962C8B-B14F-4D97-AF65-F5344CB8AC3E}">
        <p14:creationId xmlns:p14="http://schemas.microsoft.com/office/powerpoint/2010/main" val="265741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8A59-14BD-7BB1-D920-85CB06135B47}"/>
              </a:ext>
            </a:extLst>
          </p:cNvPr>
          <p:cNvSpPr>
            <a:spLocks noGrp="1"/>
          </p:cNvSpPr>
          <p:nvPr>
            <p:ph type="title"/>
          </p:nvPr>
        </p:nvSpPr>
        <p:spPr>
          <a:xfrm>
            <a:off x="6227354" y="1274121"/>
            <a:ext cx="5190303" cy="1082719"/>
          </a:xfrm>
        </p:spPr>
        <p:txBody>
          <a:bodyPr>
            <a:noAutofit/>
          </a:bodyPr>
          <a:lstStyle/>
          <a:p>
            <a:pPr algn="l"/>
            <a:r>
              <a:rPr lang="en-US" sz="3200" dirty="0"/>
              <a:t>Importance of Interactive and Engaging Games</a:t>
            </a:r>
            <a:endParaRPr lang="en-IN" sz="3200" dirty="0"/>
          </a:p>
        </p:txBody>
      </p:sp>
      <p:sp>
        <p:nvSpPr>
          <p:cNvPr id="5" name="Text Placeholder 4">
            <a:extLst>
              <a:ext uri="{FF2B5EF4-FFF2-40B4-BE49-F238E27FC236}">
                <a16:creationId xmlns:a16="http://schemas.microsoft.com/office/drawing/2014/main" id="{E17C43C9-1B3D-BFA2-41AC-108A6D659948}"/>
              </a:ext>
            </a:extLst>
          </p:cNvPr>
          <p:cNvSpPr>
            <a:spLocks noGrp="1"/>
          </p:cNvSpPr>
          <p:nvPr>
            <p:ph type="body" idx="1"/>
          </p:nvPr>
        </p:nvSpPr>
        <p:spPr>
          <a:xfrm>
            <a:off x="6227354" y="2356841"/>
            <a:ext cx="5190303" cy="2896156"/>
          </a:xfrm>
        </p:spPr>
        <p:txBody>
          <a:bodyPr>
            <a:noAutofit/>
          </a:bodyPr>
          <a:lstStyle/>
          <a:p>
            <a:pPr algn="just"/>
            <a:r>
              <a:rPr lang="en-US" dirty="0"/>
              <a:t>Interactive and engaging games play a crucial role in providing entertainment, stimulating cognitive abilities, and fostering social interaction. By offering a variety of mini games with intuitive gameplay mechanics and captivating visuals, GameZ aims to enhance user engagement, promote skill development, and provide a memorable gaming experience for our players.</a:t>
            </a:r>
            <a:endParaRPr lang="en-IN" dirty="0"/>
          </a:p>
        </p:txBody>
      </p:sp>
      <p:pic>
        <p:nvPicPr>
          <p:cNvPr id="3" name="Picture 2">
            <a:extLst>
              <a:ext uri="{FF2B5EF4-FFF2-40B4-BE49-F238E27FC236}">
                <a16:creationId xmlns:a16="http://schemas.microsoft.com/office/drawing/2014/main" id="{24E6A060-EC34-DBC8-57E9-450916B2820C}"/>
              </a:ext>
            </a:extLst>
          </p:cNvPr>
          <p:cNvPicPr>
            <a:picLocks noChangeAspect="1"/>
          </p:cNvPicPr>
          <p:nvPr/>
        </p:nvPicPr>
        <p:blipFill rotWithShape="1">
          <a:blip r:embed="rId2">
            <a:extLst>
              <a:ext uri="{28A0092B-C50C-407E-A947-70E740481C1C}">
                <a14:useLocalDpi xmlns:a14="http://schemas.microsoft.com/office/drawing/2010/main" val="0"/>
              </a:ext>
            </a:extLst>
          </a:blip>
          <a:srcRect l="6387" t="11792" r="-6385" b="28023"/>
          <a:stretch/>
        </p:blipFill>
        <p:spPr>
          <a:xfrm>
            <a:off x="1390415" y="1274121"/>
            <a:ext cx="4574232" cy="4127500"/>
          </a:xfrm>
          <a:prstGeom prst="hexagon">
            <a:avLst/>
          </a:prstGeom>
          <a:ln w="57150">
            <a:solidFill>
              <a:schemeClr val="tx1">
                <a:lumMod val="85000"/>
                <a:lumOff val="15000"/>
              </a:schemeClr>
            </a:solidFill>
          </a:ln>
        </p:spPr>
      </p:pic>
      <p:sp>
        <p:nvSpPr>
          <p:cNvPr id="6" name="Footer Placeholder 5">
            <a:extLst>
              <a:ext uri="{FF2B5EF4-FFF2-40B4-BE49-F238E27FC236}">
                <a16:creationId xmlns:a16="http://schemas.microsoft.com/office/drawing/2014/main" id="{4E3BE036-6C5C-989B-71D9-B9CF9F9DC349}"/>
              </a:ext>
            </a:extLst>
          </p:cNvPr>
          <p:cNvSpPr>
            <a:spLocks noGrp="1"/>
          </p:cNvSpPr>
          <p:nvPr>
            <p:ph type="ftr" sz="quarter" idx="11"/>
          </p:nvPr>
        </p:nvSpPr>
        <p:spPr/>
        <p:txBody>
          <a:bodyPr/>
          <a:lstStyle/>
          <a:p>
            <a:r>
              <a:rPr lang="en-US"/>
              <a:t>Computer Science &amp; Engineering Department, MITM, Ujjain (M.P.)</a:t>
            </a:r>
            <a:endParaRPr lang="en-IN"/>
          </a:p>
        </p:txBody>
      </p:sp>
    </p:spTree>
    <p:extLst>
      <p:ext uri="{BB962C8B-B14F-4D97-AF65-F5344CB8AC3E}">
        <p14:creationId xmlns:p14="http://schemas.microsoft.com/office/powerpoint/2010/main" val="3858211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8A59-14BD-7BB1-D920-85CB06135B47}"/>
              </a:ext>
            </a:extLst>
          </p:cNvPr>
          <p:cNvSpPr>
            <a:spLocks noGrp="1"/>
          </p:cNvSpPr>
          <p:nvPr>
            <p:ph type="title"/>
          </p:nvPr>
        </p:nvSpPr>
        <p:spPr>
          <a:xfrm>
            <a:off x="1636805" y="1188309"/>
            <a:ext cx="4484595" cy="650233"/>
          </a:xfrm>
        </p:spPr>
        <p:txBody>
          <a:bodyPr>
            <a:noAutofit/>
          </a:bodyPr>
          <a:lstStyle/>
          <a:p>
            <a:pPr algn="l"/>
            <a:r>
              <a:rPr lang="en-US" sz="3200" dirty="0"/>
              <a:t>Purpose of Presentation</a:t>
            </a:r>
            <a:endParaRPr lang="en-IN" sz="3200" dirty="0"/>
          </a:p>
        </p:txBody>
      </p:sp>
      <p:sp>
        <p:nvSpPr>
          <p:cNvPr id="5" name="Text Placeholder 4">
            <a:extLst>
              <a:ext uri="{FF2B5EF4-FFF2-40B4-BE49-F238E27FC236}">
                <a16:creationId xmlns:a16="http://schemas.microsoft.com/office/drawing/2014/main" id="{E17C43C9-1B3D-BFA2-41AC-108A6D659948}"/>
              </a:ext>
            </a:extLst>
          </p:cNvPr>
          <p:cNvSpPr>
            <a:spLocks noGrp="1"/>
          </p:cNvSpPr>
          <p:nvPr>
            <p:ph type="body" idx="1"/>
          </p:nvPr>
        </p:nvSpPr>
        <p:spPr>
          <a:xfrm>
            <a:off x="1636805" y="1838542"/>
            <a:ext cx="4484595" cy="3520858"/>
          </a:xfrm>
        </p:spPr>
        <p:txBody>
          <a:bodyPr>
            <a:noAutofit/>
          </a:bodyPr>
          <a:lstStyle/>
          <a:p>
            <a:pPr algn="just"/>
            <a:r>
              <a:rPr lang="en-US" dirty="0"/>
              <a:t>Our goal at GameZ is to create a platform that not only entertains but also inspires creativity, encourages exploration, and fosters a sense of community among gaming enthusiasts. Through this presentation, we aim to introduce you to the exciting world of mini games available on our website, showcase the diversity of our offerings, and invite you to embark on a thrilling gaming adventure with GameZ.</a:t>
            </a:r>
            <a:endParaRPr lang="en-IN" dirty="0"/>
          </a:p>
        </p:txBody>
      </p:sp>
      <p:pic>
        <p:nvPicPr>
          <p:cNvPr id="3" name="Picture 2">
            <a:extLst>
              <a:ext uri="{FF2B5EF4-FFF2-40B4-BE49-F238E27FC236}">
                <a16:creationId xmlns:a16="http://schemas.microsoft.com/office/drawing/2014/main" id="{7E4587A2-BF53-E8AD-9296-0722D538D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600" y="1513425"/>
            <a:ext cx="5281288" cy="3520858"/>
          </a:xfrm>
          <a:prstGeom prst="roundRect">
            <a:avLst>
              <a:gd name="adj" fmla="val 8731"/>
            </a:avLst>
          </a:prstGeom>
        </p:spPr>
      </p:pic>
      <p:sp>
        <p:nvSpPr>
          <p:cNvPr id="6" name="Footer Placeholder 5">
            <a:extLst>
              <a:ext uri="{FF2B5EF4-FFF2-40B4-BE49-F238E27FC236}">
                <a16:creationId xmlns:a16="http://schemas.microsoft.com/office/drawing/2014/main" id="{642F0839-575A-4C8A-268E-88F56B634CBD}"/>
              </a:ext>
            </a:extLst>
          </p:cNvPr>
          <p:cNvSpPr>
            <a:spLocks noGrp="1"/>
          </p:cNvSpPr>
          <p:nvPr>
            <p:ph type="ftr" sz="quarter" idx="11"/>
          </p:nvPr>
        </p:nvSpPr>
        <p:spPr>
          <a:xfrm>
            <a:off x="2553911" y="5827070"/>
            <a:ext cx="7084177" cy="365125"/>
          </a:xfrm>
        </p:spPr>
        <p:txBody>
          <a:bodyPr/>
          <a:lstStyle/>
          <a:p>
            <a:r>
              <a:rPr lang="en-US" dirty="0"/>
              <a:t>Computer Science &amp; Engineering Department, MITM, Ujjain (M.P.)</a:t>
            </a:r>
            <a:endParaRPr lang="en-IN" dirty="0"/>
          </a:p>
        </p:txBody>
      </p:sp>
    </p:spTree>
    <p:extLst>
      <p:ext uri="{BB962C8B-B14F-4D97-AF65-F5344CB8AC3E}">
        <p14:creationId xmlns:p14="http://schemas.microsoft.com/office/powerpoint/2010/main" val="1857807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Custom 1">
      <a:majorFont>
        <a:latin typeface="HP Simplified"/>
        <a:ea typeface=""/>
        <a:cs typeface=""/>
      </a:majorFont>
      <a:minorFont>
        <a:latin typeface="HP Simplified"/>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1663</TotalTime>
  <Words>1713</Words>
  <Application>Microsoft Office PowerPoint</Application>
  <PresentationFormat>Widescreen</PresentationFormat>
  <Paragraphs>117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HP Simplified</vt:lpstr>
      <vt:lpstr>Times New Roman</vt:lpstr>
      <vt:lpstr>Tw Cen MT</vt:lpstr>
      <vt:lpstr>Parallax</vt:lpstr>
      <vt:lpstr>Mahakal Institute of Technology &amp; Management, Ujjain (M.P.)</vt:lpstr>
      <vt:lpstr>A Mini Game Website: GameZ</vt:lpstr>
      <vt:lpstr>PowerPoint Presentation</vt:lpstr>
      <vt:lpstr>PowerPoint Presentation</vt:lpstr>
      <vt:lpstr>Overview of the Mini Game Website: GameZ</vt:lpstr>
      <vt:lpstr>Brief Description of the Games Available</vt:lpstr>
      <vt:lpstr>Brief Description of the Games Available</vt:lpstr>
      <vt:lpstr>Importance of Interactive and Engaging Games</vt:lpstr>
      <vt:lpstr>Purpose of Presentation</vt:lpstr>
      <vt:lpstr>Technology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Your Time and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Mini Game Website: GameZ</dc:title>
  <dc:creator>Shubham</dc:creator>
  <cp:lastModifiedBy>Shubham</cp:lastModifiedBy>
  <cp:revision>31</cp:revision>
  <dcterms:created xsi:type="dcterms:W3CDTF">2024-04-28T06:41:10Z</dcterms:created>
  <dcterms:modified xsi:type="dcterms:W3CDTF">2024-04-30T04:32:13Z</dcterms:modified>
</cp:coreProperties>
</file>